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927" r:id="rId5"/>
    <p:sldId id="906" r:id="rId6"/>
    <p:sldId id="907" r:id="rId7"/>
    <p:sldId id="908" r:id="rId8"/>
    <p:sldId id="910" r:id="rId9"/>
    <p:sldId id="911" r:id="rId10"/>
    <p:sldId id="912" r:id="rId11"/>
    <p:sldId id="913" r:id="rId12"/>
    <p:sldId id="914" r:id="rId13"/>
    <p:sldId id="915" r:id="rId14"/>
    <p:sldId id="916" r:id="rId15"/>
    <p:sldId id="917" r:id="rId16"/>
    <p:sldId id="918" r:id="rId17"/>
    <p:sldId id="888" r:id="rId18"/>
    <p:sldId id="919" r:id="rId19"/>
    <p:sldId id="920" r:id="rId20"/>
    <p:sldId id="921" r:id="rId21"/>
    <p:sldId id="922" r:id="rId22"/>
    <p:sldId id="923" r:id="rId23"/>
    <p:sldId id="924" r:id="rId24"/>
    <p:sldId id="925" r:id="rId25"/>
    <p:sldId id="928" r:id="rId26"/>
  </p:sldIdLst>
  <p:sldSz cx="12192000" cy="6858000"/>
  <p:notesSz cx="6858000" cy="9144000"/>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B64726-F52D-46AB-9E25-F3A15C9DA377}" v="7" dt="2020-06-15T11:33:54.9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3" d="100"/>
          <a:sy n="63" d="100"/>
        </p:scale>
        <p:origin x="8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áll Snævar Brynjarsson" userId="1370e96a-7c97-4ed0-89a2-d686d828d8c3" providerId="ADAL" clId="{3CAC7EFB-5C50-46B2-BB47-FDAC41003458}"/>
    <pc:docChg chg="undo custSel mod addSld delSld modSld">
      <pc:chgData name="Páll Snævar Brynjarsson" userId="1370e96a-7c97-4ed0-89a2-d686d828d8c3" providerId="ADAL" clId="{3CAC7EFB-5C50-46B2-BB47-FDAC41003458}" dt="2020-04-01T15:27:00.243" v="6175" actId="20577"/>
      <pc:docMkLst>
        <pc:docMk/>
      </pc:docMkLst>
      <pc:sldChg chg="modSp add">
        <pc:chgData name="Páll Snævar Brynjarsson" userId="1370e96a-7c97-4ed0-89a2-d686d828d8c3" providerId="ADAL" clId="{3CAC7EFB-5C50-46B2-BB47-FDAC41003458}" dt="2020-04-01T15:13:31.689" v="5566" actId="20577"/>
        <pc:sldMkLst>
          <pc:docMk/>
          <pc:sldMk cId="576126446" sldId="888"/>
        </pc:sldMkLst>
        <pc:spChg chg="mod">
          <ac:chgData name="Páll Snævar Brynjarsson" userId="1370e96a-7c97-4ed0-89a2-d686d828d8c3" providerId="ADAL" clId="{3CAC7EFB-5C50-46B2-BB47-FDAC41003458}" dt="2020-04-01T15:13:31.689" v="5566" actId="20577"/>
          <ac:spMkLst>
            <pc:docMk/>
            <pc:sldMk cId="576126446" sldId="888"/>
            <ac:spMk id="6" creationId="{F5F6A075-682D-439C-8B51-DDCE9FBB29B7}"/>
          </ac:spMkLst>
        </pc:spChg>
      </pc:sldChg>
      <pc:sldChg chg="addSp delSp modSp add mod setBg">
        <pc:chgData name="Páll Snævar Brynjarsson" userId="1370e96a-7c97-4ed0-89a2-d686d828d8c3" providerId="ADAL" clId="{3CAC7EFB-5C50-46B2-BB47-FDAC41003458}" dt="2020-04-01T14:32:20.553" v="3861" actId="26606"/>
        <pc:sldMkLst>
          <pc:docMk/>
          <pc:sldMk cId="2404581330" sldId="908"/>
        </pc:sldMkLst>
        <pc:spChg chg="mod">
          <ac:chgData name="Páll Snævar Brynjarsson" userId="1370e96a-7c97-4ed0-89a2-d686d828d8c3" providerId="ADAL" clId="{3CAC7EFB-5C50-46B2-BB47-FDAC41003458}" dt="2020-04-01T14:32:20.553" v="3861" actId="26606"/>
          <ac:spMkLst>
            <pc:docMk/>
            <pc:sldMk cId="2404581330" sldId="908"/>
            <ac:spMk id="2" creationId="{7CB45340-EEFC-4B2F-A85E-6B089A8EA58B}"/>
          </ac:spMkLst>
        </pc:spChg>
        <pc:spChg chg="mod">
          <ac:chgData name="Páll Snævar Brynjarsson" userId="1370e96a-7c97-4ed0-89a2-d686d828d8c3" providerId="ADAL" clId="{3CAC7EFB-5C50-46B2-BB47-FDAC41003458}" dt="2020-04-01T14:32:20.553" v="3861" actId="26606"/>
          <ac:spMkLst>
            <pc:docMk/>
            <pc:sldMk cId="2404581330" sldId="908"/>
            <ac:spMk id="3" creationId="{0F1579A4-681E-4AEE-B694-42D7468A507D}"/>
          </ac:spMkLst>
        </pc:spChg>
        <pc:spChg chg="del mod">
          <ac:chgData name="Páll Snævar Brynjarsson" userId="1370e96a-7c97-4ed0-89a2-d686d828d8c3" providerId="ADAL" clId="{3CAC7EFB-5C50-46B2-BB47-FDAC41003458}" dt="2020-04-01T14:32:14.386" v="3860"/>
          <ac:spMkLst>
            <pc:docMk/>
            <pc:sldMk cId="2404581330" sldId="908"/>
            <ac:spMk id="4" creationId="{E0D444B1-3897-4E71-9004-AD227BEDB20E}"/>
          </ac:spMkLst>
        </pc:spChg>
        <pc:spChg chg="add">
          <ac:chgData name="Páll Snævar Brynjarsson" userId="1370e96a-7c97-4ed0-89a2-d686d828d8c3" providerId="ADAL" clId="{3CAC7EFB-5C50-46B2-BB47-FDAC41003458}" dt="2020-04-01T14:32:20.553" v="3861" actId="26606"/>
          <ac:spMkLst>
            <pc:docMk/>
            <pc:sldMk cId="2404581330" sldId="908"/>
            <ac:spMk id="10" creationId="{201CC55D-ED54-4C5C-95E6-10947BD1103B}"/>
          </ac:spMkLst>
        </pc:spChg>
        <pc:spChg chg="add">
          <ac:chgData name="Páll Snævar Brynjarsson" userId="1370e96a-7c97-4ed0-89a2-d686d828d8c3" providerId="ADAL" clId="{3CAC7EFB-5C50-46B2-BB47-FDAC41003458}" dt="2020-04-01T14:32:20.553" v="3861" actId="26606"/>
          <ac:spMkLst>
            <pc:docMk/>
            <pc:sldMk cId="2404581330" sldId="908"/>
            <ac:spMk id="16" creationId="{3873B707-463F-40B0-8227-E8CC6C67EB25}"/>
          </ac:spMkLst>
        </pc:spChg>
        <pc:spChg chg="add">
          <ac:chgData name="Páll Snævar Brynjarsson" userId="1370e96a-7c97-4ed0-89a2-d686d828d8c3" providerId="ADAL" clId="{3CAC7EFB-5C50-46B2-BB47-FDAC41003458}" dt="2020-04-01T14:32:20.553" v="3861" actId="26606"/>
          <ac:spMkLst>
            <pc:docMk/>
            <pc:sldMk cId="2404581330" sldId="908"/>
            <ac:spMk id="18" creationId="{C13237C8-E62C-4F0D-A318-BD6FB6C2D138}"/>
          </ac:spMkLst>
        </pc:spChg>
        <pc:spChg chg="add">
          <ac:chgData name="Páll Snævar Brynjarsson" userId="1370e96a-7c97-4ed0-89a2-d686d828d8c3" providerId="ADAL" clId="{3CAC7EFB-5C50-46B2-BB47-FDAC41003458}" dt="2020-04-01T14:32:20.553" v="3861" actId="26606"/>
          <ac:spMkLst>
            <pc:docMk/>
            <pc:sldMk cId="2404581330" sldId="908"/>
            <ac:spMk id="20" creationId="{19C9EAEA-39D0-4B0E-A0EB-51E7B26740B1}"/>
          </ac:spMkLst>
        </pc:spChg>
        <pc:grpChg chg="add">
          <ac:chgData name="Páll Snævar Brynjarsson" userId="1370e96a-7c97-4ed0-89a2-d686d828d8c3" providerId="ADAL" clId="{3CAC7EFB-5C50-46B2-BB47-FDAC41003458}" dt="2020-04-01T14:32:20.553" v="3861" actId="26606"/>
          <ac:grpSpMkLst>
            <pc:docMk/>
            <pc:sldMk cId="2404581330" sldId="908"/>
            <ac:grpSpMk id="12" creationId="{1DE889C7-FAD6-4397-98E2-05D503484459}"/>
          </ac:grpSpMkLst>
        </pc:grpChg>
        <pc:picChg chg="add mod">
          <ac:chgData name="Páll Snævar Brynjarsson" userId="1370e96a-7c97-4ed0-89a2-d686d828d8c3" providerId="ADAL" clId="{3CAC7EFB-5C50-46B2-BB47-FDAC41003458}" dt="2020-04-01T14:32:20.553" v="3861" actId="26606"/>
          <ac:picMkLst>
            <pc:docMk/>
            <pc:sldMk cId="2404581330" sldId="908"/>
            <ac:picMk id="5" creationId="{7003042F-CC87-463A-8CCD-CCC20CBD522B}"/>
          </ac:picMkLst>
        </pc:picChg>
      </pc:sldChg>
      <pc:sldChg chg="addSp delSp modSp add del">
        <pc:chgData name="Páll Snævar Brynjarsson" userId="1370e96a-7c97-4ed0-89a2-d686d828d8c3" providerId="ADAL" clId="{3CAC7EFB-5C50-46B2-BB47-FDAC41003458}" dt="2020-04-01T10:52:57.837" v="1493" actId="2696"/>
        <pc:sldMkLst>
          <pc:docMk/>
          <pc:sldMk cId="1374441957" sldId="909"/>
        </pc:sldMkLst>
        <pc:spChg chg="mod">
          <ac:chgData name="Páll Snævar Brynjarsson" userId="1370e96a-7c97-4ed0-89a2-d686d828d8c3" providerId="ADAL" clId="{3CAC7EFB-5C50-46B2-BB47-FDAC41003458}" dt="2020-04-01T10:34:56.704" v="125" actId="20577"/>
          <ac:spMkLst>
            <pc:docMk/>
            <pc:sldMk cId="1374441957" sldId="909"/>
            <ac:spMk id="2" creationId="{7E3E713F-8ABF-44FF-8E13-3981F9000D4D}"/>
          </ac:spMkLst>
        </pc:spChg>
        <pc:spChg chg="mod">
          <ac:chgData name="Páll Snævar Brynjarsson" userId="1370e96a-7c97-4ed0-89a2-d686d828d8c3" providerId="ADAL" clId="{3CAC7EFB-5C50-46B2-BB47-FDAC41003458}" dt="2020-04-01T10:48:52.183" v="1476" actId="27636"/>
          <ac:spMkLst>
            <pc:docMk/>
            <pc:sldMk cId="1374441957" sldId="909"/>
            <ac:spMk id="3" creationId="{F2FC5D98-CFEE-4192-BF80-44DB5E6EC930}"/>
          </ac:spMkLst>
        </pc:spChg>
        <pc:spChg chg="mod">
          <ac:chgData name="Páll Snævar Brynjarsson" userId="1370e96a-7c97-4ed0-89a2-d686d828d8c3" providerId="ADAL" clId="{3CAC7EFB-5C50-46B2-BB47-FDAC41003458}" dt="2020-04-01T10:48:52.184" v="1477" actId="27636"/>
          <ac:spMkLst>
            <pc:docMk/>
            <pc:sldMk cId="1374441957" sldId="909"/>
            <ac:spMk id="4" creationId="{42AD62A9-B45C-4443-9219-D9C74A97BEB9}"/>
          </ac:spMkLst>
        </pc:spChg>
        <pc:picChg chg="add del mod">
          <ac:chgData name="Páll Snævar Brynjarsson" userId="1370e96a-7c97-4ed0-89a2-d686d828d8c3" providerId="ADAL" clId="{3CAC7EFB-5C50-46B2-BB47-FDAC41003458}" dt="2020-04-01T10:50:27.523" v="1483"/>
          <ac:picMkLst>
            <pc:docMk/>
            <pc:sldMk cId="1374441957" sldId="909"/>
            <ac:picMk id="1026" creationId="{218E25B5-D3C1-4CAE-9F13-011E48D950FC}"/>
          </ac:picMkLst>
        </pc:picChg>
      </pc:sldChg>
      <pc:sldChg chg="addSp delSp modSp add mod setBg">
        <pc:chgData name="Páll Snævar Brynjarsson" userId="1370e96a-7c97-4ed0-89a2-d686d828d8c3" providerId="ADAL" clId="{3CAC7EFB-5C50-46B2-BB47-FDAC41003458}" dt="2020-04-01T14:34:41.377" v="3865" actId="26606"/>
        <pc:sldMkLst>
          <pc:docMk/>
          <pc:sldMk cId="1172949241" sldId="910"/>
        </pc:sldMkLst>
        <pc:spChg chg="mod">
          <ac:chgData name="Páll Snævar Brynjarsson" userId="1370e96a-7c97-4ed0-89a2-d686d828d8c3" providerId="ADAL" clId="{3CAC7EFB-5C50-46B2-BB47-FDAC41003458}" dt="2020-04-01T14:34:41.377" v="3865" actId="26606"/>
          <ac:spMkLst>
            <pc:docMk/>
            <pc:sldMk cId="1172949241" sldId="910"/>
            <ac:spMk id="2" creationId="{22C8226D-7B9E-41EA-A7A2-83D0B04B1B8E}"/>
          </ac:spMkLst>
        </pc:spChg>
        <pc:spChg chg="mod">
          <ac:chgData name="Páll Snævar Brynjarsson" userId="1370e96a-7c97-4ed0-89a2-d686d828d8c3" providerId="ADAL" clId="{3CAC7EFB-5C50-46B2-BB47-FDAC41003458}" dt="2020-04-01T14:34:41.377" v="3865" actId="26606"/>
          <ac:spMkLst>
            <pc:docMk/>
            <pc:sldMk cId="1172949241" sldId="910"/>
            <ac:spMk id="3" creationId="{EA9F188E-C507-4605-AC8F-9AA328F7179B}"/>
          </ac:spMkLst>
        </pc:spChg>
        <pc:spChg chg="del mod">
          <ac:chgData name="Páll Snævar Brynjarsson" userId="1370e96a-7c97-4ed0-89a2-d686d828d8c3" providerId="ADAL" clId="{3CAC7EFB-5C50-46B2-BB47-FDAC41003458}" dt="2020-04-01T10:52:23.643" v="1491"/>
          <ac:spMkLst>
            <pc:docMk/>
            <pc:sldMk cId="1172949241" sldId="910"/>
            <ac:spMk id="4" creationId="{1AC6D907-EA30-4EFE-8C04-A3241A76AC18}"/>
          </ac:spMkLst>
        </pc:spChg>
        <pc:spChg chg="add">
          <ac:chgData name="Páll Snævar Brynjarsson" userId="1370e96a-7c97-4ed0-89a2-d686d828d8c3" providerId="ADAL" clId="{3CAC7EFB-5C50-46B2-BB47-FDAC41003458}" dt="2020-04-01T14:34:41.377" v="3865" actId="26606"/>
          <ac:spMkLst>
            <pc:docMk/>
            <pc:sldMk cId="1172949241" sldId="910"/>
            <ac:spMk id="10" creationId="{117AB3D3-3C9C-4DED-809A-78734805B895}"/>
          </ac:spMkLst>
        </pc:spChg>
        <pc:spChg chg="add">
          <ac:chgData name="Páll Snævar Brynjarsson" userId="1370e96a-7c97-4ed0-89a2-d686d828d8c3" providerId="ADAL" clId="{3CAC7EFB-5C50-46B2-BB47-FDAC41003458}" dt="2020-04-01T14:34:41.377" v="3865" actId="26606"/>
          <ac:spMkLst>
            <pc:docMk/>
            <pc:sldMk cId="1172949241" sldId="910"/>
            <ac:spMk id="12" creationId="{3A9A4357-BD1D-4622-A4FE-766E6AB8DE84}"/>
          </ac:spMkLst>
        </pc:spChg>
        <pc:spChg chg="add">
          <ac:chgData name="Páll Snævar Brynjarsson" userId="1370e96a-7c97-4ed0-89a2-d686d828d8c3" providerId="ADAL" clId="{3CAC7EFB-5C50-46B2-BB47-FDAC41003458}" dt="2020-04-01T14:34:41.377" v="3865" actId="26606"/>
          <ac:spMkLst>
            <pc:docMk/>
            <pc:sldMk cId="1172949241" sldId="910"/>
            <ac:spMk id="14" creationId="{E659831F-0D9A-4C63-9EBB-8435B85A440F}"/>
          </ac:spMkLst>
        </pc:spChg>
        <pc:spChg chg="add">
          <ac:chgData name="Páll Snævar Brynjarsson" userId="1370e96a-7c97-4ed0-89a2-d686d828d8c3" providerId="ADAL" clId="{3CAC7EFB-5C50-46B2-BB47-FDAC41003458}" dt="2020-04-01T14:34:41.377" v="3865" actId="26606"/>
          <ac:spMkLst>
            <pc:docMk/>
            <pc:sldMk cId="1172949241" sldId="910"/>
            <ac:spMk id="16" creationId="{E6995CE5-F890-4ABA-82A2-26507CE8D2A3}"/>
          </ac:spMkLst>
        </pc:spChg>
        <pc:picChg chg="add mod">
          <ac:chgData name="Páll Snævar Brynjarsson" userId="1370e96a-7c97-4ed0-89a2-d686d828d8c3" providerId="ADAL" clId="{3CAC7EFB-5C50-46B2-BB47-FDAC41003458}" dt="2020-04-01T14:34:41.377" v="3865" actId="26606"/>
          <ac:picMkLst>
            <pc:docMk/>
            <pc:sldMk cId="1172949241" sldId="910"/>
            <ac:picMk id="5" creationId="{8916AC4C-954A-47AC-A4F9-72F6BFA80987}"/>
          </ac:picMkLst>
        </pc:picChg>
      </pc:sldChg>
      <pc:sldChg chg="addSp modSp add del">
        <pc:chgData name="Páll Snævar Brynjarsson" userId="1370e96a-7c97-4ed0-89a2-d686d828d8c3" providerId="ADAL" clId="{3CAC7EFB-5C50-46B2-BB47-FDAC41003458}" dt="2020-04-01T10:49:48.430" v="1482" actId="2696"/>
        <pc:sldMkLst>
          <pc:docMk/>
          <pc:sldMk cId="1678166561" sldId="910"/>
        </pc:sldMkLst>
        <pc:spChg chg="mod">
          <ac:chgData name="Páll Snævar Brynjarsson" userId="1370e96a-7c97-4ed0-89a2-d686d828d8c3" providerId="ADAL" clId="{3CAC7EFB-5C50-46B2-BB47-FDAC41003458}" dt="2020-04-01T10:49:42.903" v="1481" actId="27636"/>
          <ac:spMkLst>
            <pc:docMk/>
            <pc:sldMk cId="1678166561" sldId="910"/>
            <ac:spMk id="2" creationId="{ABCC03A8-419D-472B-9AC8-8E5076EE6E87}"/>
          </ac:spMkLst>
        </pc:spChg>
        <pc:picChg chg="add mod">
          <ac:chgData name="Páll Snævar Brynjarsson" userId="1370e96a-7c97-4ed0-89a2-d686d828d8c3" providerId="ADAL" clId="{3CAC7EFB-5C50-46B2-BB47-FDAC41003458}" dt="2020-04-01T10:49:42.903" v="1481" actId="27636"/>
          <ac:picMkLst>
            <pc:docMk/>
            <pc:sldMk cId="1678166561" sldId="910"/>
            <ac:picMk id="2050" creationId="{8C7A162D-1C93-4EE7-9A71-D152AACBB3FD}"/>
          </ac:picMkLst>
        </pc:picChg>
      </pc:sldChg>
      <pc:sldChg chg="addSp delSp modSp add mod setBg">
        <pc:chgData name="Páll Snævar Brynjarsson" userId="1370e96a-7c97-4ed0-89a2-d686d828d8c3" providerId="ADAL" clId="{3CAC7EFB-5C50-46B2-BB47-FDAC41003458}" dt="2020-04-01T14:34:21.055" v="3864" actId="26606"/>
        <pc:sldMkLst>
          <pc:docMk/>
          <pc:sldMk cId="1909392096" sldId="911"/>
        </pc:sldMkLst>
        <pc:spChg chg="mod">
          <ac:chgData name="Páll Snævar Brynjarsson" userId="1370e96a-7c97-4ed0-89a2-d686d828d8c3" providerId="ADAL" clId="{3CAC7EFB-5C50-46B2-BB47-FDAC41003458}" dt="2020-04-01T14:34:21.055" v="3864" actId="26606"/>
          <ac:spMkLst>
            <pc:docMk/>
            <pc:sldMk cId="1909392096" sldId="911"/>
            <ac:spMk id="2" creationId="{134232A0-9247-4F78-845E-9C419DF795DC}"/>
          </ac:spMkLst>
        </pc:spChg>
        <pc:spChg chg="mod">
          <ac:chgData name="Páll Snævar Brynjarsson" userId="1370e96a-7c97-4ed0-89a2-d686d828d8c3" providerId="ADAL" clId="{3CAC7EFB-5C50-46B2-BB47-FDAC41003458}" dt="2020-04-01T14:34:21.055" v="3864" actId="26606"/>
          <ac:spMkLst>
            <pc:docMk/>
            <pc:sldMk cId="1909392096" sldId="911"/>
            <ac:spMk id="3" creationId="{19B31B5E-21D8-40AD-8752-481540AF6C9A}"/>
          </ac:spMkLst>
        </pc:spChg>
        <pc:spChg chg="del mod">
          <ac:chgData name="Páll Snævar Brynjarsson" userId="1370e96a-7c97-4ed0-89a2-d686d828d8c3" providerId="ADAL" clId="{3CAC7EFB-5C50-46B2-BB47-FDAC41003458}" dt="2020-04-01T11:11:34.115" v="2172"/>
          <ac:spMkLst>
            <pc:docMk/>
            <pc:sldMk cId="1909392096" sldId="911"/>
            <ac:spMk id="4" creationId="{C8C57159-7376-4A78-A64D-C53FEBA7F2D9}"/>
          </ac:spMkLst>
        </pc:spChg>
        <pc:spChg chg="add">
          <ac:chgData name="Páll Snævar Brynjarsson" userId="1370e96a-7c97-4ed0-89a2-d686d828d8c3" providerId="ADAL" clId="{3CAC7EFB-5C50-46B2-BB47-FDAC41003458}" dt="2020-04-01T14:34:21.055" v="3864" actId="26606"/>
          <ac:spMkLst>
            <pc:docMk/>
            <pc:sldMk cId="1909392096" sldId="911"/>
            <ac:spMk id="10" creationId="{117AB3D3-3C9C-4DED-809A-78734805B895}"/>
          </ac:spMkLst>
        </pc:spChg>
        <pc:spChg chg="add">
          <ac:chgData name="Páll Snævar Brynjarsson" userId="1370e96a-7c97-4ed0-89a2-d686d828d8c3" providerId="ADAL" clId="{3CAC7EFB-5C50-46B2-BB47-FDAC41003458}" dt="2020-04-01T14:34:21.055" v="3864" actId="26606"/>
          <ac:spMkLst>
            <pc:docMk/>
            <pc:sldMk cId="1909392096" sldId="911"/>
            <ac:spMk id="12" creationId="{3A9A4357-BD1D-4622-A4FE-766E6AB8DE84}"/>
          </ac:spMkLst>
        </pc:spChg>
        <pc:spChg chg="add">
          <ac:chgData name="Páll Snævar Brynjarsson" userId="1370e96a-7c97-4ed0-89a2-d686d828d8c3" providerId="ADAL" clId="{3CAC7EFB-5C50-46B2-BB47-FDAC41003458}" dt="2020-04-01T14:34:21.055" v="3864" actId="26606"/>
          <ac:spMkLst>
            <pc:docMk/>
            <pc:sldMk cId="1909392096" sldId="911"/>
            <ac:spMk id="14" creationId="{E659831F-0D9A-4C63-9EBB-8435B85A440F}"/>
          </ac:spMkLst>
        </pc:spChg>
        <pc:spChg chg="add">
          <ac:chgData name="Páll Snævar Brynjarsson" userId="1370e96a-7c97-4ed0-89a2-d686d828d8c3" providerId="ADAL" clId="{3CAC7EFB-5C50-46B2-BB47-FDAC41003458}" dt="2020-04-01T14:34:21.055" v="3864" actId="26606"/>
          <ac:spMkLst>
            <pc:docMk/>
            <pc:sldMk cId="1909392096" sldId="911"/>
            <ac:spMk id="16" creationId="{E6995CE5-F890-4ABA-82A2-26507CE8D2A3}"/>
          </ac:spMkLst>
        </pc:spChg>
        <pc:picChg chg="add mod">
          <ac:chgData name="Páll Snævar Brynjarsson" userId="1370e96a-7c97-4ed0-89a2-d686d828d8c3" providerId="ADAL" clId="{3CAC7EFB-5C50-46B2-BB47-FDAC41003458}" dt="2020-04-01T14:34:21.055" v="3864" actId="26606"/>
          <ac:picMkLst>
            <pc:docMk/>
            <pc:sldMk cId="1909392096" sldId="911"/>
            <ac:picMk id="5" creationId="{003D274D-81AD-4DFA-B48A-716A8B617EE1}"/>
          </ac:picMkLst>
        </pc:picChg>
      </pc:sldChg>
      <pc:sldChg chg="addSp delSp modSp add mod setBg">
        <pc:chgData name="Páll Snævar Brynjarsson" userId="1370e96a-7c97-4ed0-89a2-d686d828d8c3" providerId="ADAL" clId="{3CAC7EFB-5C50-46B2-BB47-FDAC41003458}" dt="2020-04-01T14:33:56.886" v="3863" actId="26606"/>
        <pc:sldMkLst>
          <pc:docMk/>
          <pc:sldMk cId="2551444056" sldId="912"/>
        </pc:sldMkLst>
        <pc:spChg chg="mod">
          <ac:chgData name="Páll Snævar Brynjarsson" userId="1370e96a-7c97-4ed0-89a2-d686d828d8c3" providerId="ADAL" clId="{3CAC7EFB-5C50-46B2-BB47-FDAC41003458}" dt="2020-04-01T14:33:56.886" v="3863" actId="26606"/>
          <ac:spMkLst>
            <pc:docMk/>
            <pc:sldMk cId="2551444056" sldId="912"/>
            <ac:spMk id="2" creationId="{5F04725F-EACC-4EF5-8F9C-C3658C2DFFDF}"/>
          </ac:spMkLst>
        </pc:spChg>
        <pc:spChg chg="mod">
          <ac:chgData name="Páll Snævar Brynjarsson" userId="1370e96a-7c97-4ed0-89a2-d686d828d8c3" providerId="ADAL" clId="{3CAC7EFB-5C50-46B2-BB47-FDAC41003458}" dt="2020-04-01T14:33:56.886" v="3863" actId="26606"/>
          <ac:spMkLst>
            <pc:docMk/>
            <pc:sldMk cId="2551444056" sldId="912"/>
            <ac:spMk id="3" creationId="{1BA0C82E-E371-401B-9394-0E7630FC2C36}"/>
          </ac:spMkLst>
        </pc:spChg>
        <pc:spChg chg="add del">
          <ac:chgData name="Páll Snævar Brynjarsson" userId="1370e96a-7c97-4ed0-89a2-d686d828d8c3" providerId="ADAL" clId="{3CAC7EFB-5C50-46B2-BB47-FDAC41003458}" dt="2020-04-01T11:39:28.878" v="3383"/>
          <ac:spMkLst>
            <pc:docMk/>
            <pc:sldMk cId="2551444056" sldId="912"/>
            <ac:spMk id="4" creationId="{CCAD4313-C54E-4C01-9E29-BB8A2CF20366}"/>
          </ac:spMkLst>
        </pc:spChg>
        <pc:spChg chg="add">
          <ac:chgData name="Páll Snævar Brynjarsson" userId="1370e96a-7c97-4ed0-89a2-d686d828d8c3" providerId="ADAL" clId="{3CAC7EFB-5C50-46B2-BB47-FDAC41003458}" dt="2020-04-01T14:33:56.886" v="3863" actId="26606"/>
          <ac:spMkLst>
            <pc:docMk/>
            <pc:sldMk cId="2551444056" sldId="912"/>
            <ac:spMk id="8" creationId="{907EF6B7-1338-4443-8C46-6A318D952DFD}"/>
          </ac:spMkLst>
        </pc:spChg>
        <pc:spChg chg="add">
          <ac:chgData name="Páll Snævar Brynjarsson" userId="1370e96a-7c97-4ed0-89a2-d686d828d8c3" providerId="ADAL" clId="{3CAC7EFB-5C50-46B2-BB47-FDAC41003458}" dt="2020-04-01T14:33:56.886" v="3863" actId="26606"/>
          <ac:spMkLst>
            <pc:docMk/>
            <pc:sldMk cId="2551444056" sldId="912"/>
            <ac:spMk id="10" creationId="{DAAE4CDD-124C-4DCF-9584-B6033B545DD5}"/>
          </ac:spMkLst>
        </pc:spChg>
        <pc:spChg chg="add">
          <ac:chgData name="Páll Snævar Brynjarsson" userId="1370e96a-7c97-4ed0-89a2-d686d828d8c3" providerId="ADAL" clId="{3CAC7EFB-5C50-46B2-BB47-FDAC41003458}" dt="2020-04-01T14:33:56.886" v="3863" actId="26606"/>
          <ac:spMkLst>
            <pc:docMk/>
            <pc:sldMk cId="2551444056" sldId="912"/>
            <ac:spMk id="12" creationId="{081E4A58-353D-44AE-B2FC-2A74E2E400F7}"/>
          </ac:spMkLst>
        </pc:spChg>
      </pc:sldChg>
      <pc:sldChg chg="addSp modSp add mod setBg">
        <pc:chgData name="Páll Snævar Brynjarsson" userId="1370e96a-7c97-4ed0-89a2-d686d828d8c3" providerId="ADAL" clId="{3CAC7EFB-5C50-46B2-BB47-FDAC41003458}" dt="2020-04-01T14:33:26.373" v="3862" actId="26606"/>
        <pc:sldMkLst>
          <pc:docMk/>
          <pc:sldMk cId="2065157525" sldId="913"/>
        </pc:sldMkLst>
        <pc:spChg chg="mod">
          <ac:chgData name="Páll Snævar Brynjarsson" userId="1370e96a-7c97-4ed0-89a2-d686d828d8c3" providerId="ADAL" clId="{3CAC7EFB-5C50-46B2-BB47-FDAC41003458}" dt="2020-04-01T14:33:26.373" v="3862" actId="26606"/>
          <ac:spMkLst>
            <pc:docMk/>
            <pc:sldMk cId="2065157525" sldId="913"/>
            <ac:spMk id="2" creationId="{0CB3A970-EC21-4C4D-A903-F04549BCEBA3}"/>
          </ac:spMkLst>
        </pc:spChg>
        <pc:spChg chg="mod">
          <ac:chgData name="Páll Snævar Brynjarsson" userId="1370e96a-7c97-4ed0-89a2-d686d828d8c3" providerId="ADAL" clId="{3CAC7EFB-5C50-46B2-BB47-FDAC41003458}" dt="2020-04-01T14:33:26.373" v="3862" actId="26606"/>
          <ac:spMkLst>
            <pc:docMk/>
            <pc:sldMk cId="2065157525" sldId="913"/>
            <ac:spMk id="3" creationId="{02CB53D1-CC50-4DD5-A085-01DDB1BB26F5}"/>
          </ac:spMkLst>
        </pc:spChg>
        <pc:spChg chg="add">
          <ac:chgData name="Páll Snævar Brynjarsson" userId="1370e96a-7c97-4ed0-89a2-d686d828d8c3" providerId="ADAL" clId="{3CAC7EFB-5C50-46B2-BB47-FDAC41003458}" dt="2020-04-01T14:33:26.373" v="3862" actId="26606"/>
          <ac:spMkLst>
            <pc:docMk/>
            <pc:sldMk cId="2065157525" sldId="913"/>
            <ac:spMk id="8" creationId="{907EF6B7-1338-4443-8C46-6A318D952DFD}"/>
          </ac:spMkLst>
        </pc:spChg>
        <pc:spChg chg="add">
          <ac:chgData name="Páll Snævar Brynjarsson" userId="1370e96a-7c97-4ed0-89a2-d686d828d8c3" providerId="ADAL" clId="{3CAC7EFB-5C50-46B2-BB47-FDAC41003458}" dt="2020-04-01T14:33:26.373" v="3862" actId="26606"/>
          <ac:spMkLst>
            <pc:docMk/>
            <pc:sldMk cId="2065157525" sldId="913"/>
            <ac:spMk id="10" creationId="{DAAE4CDD-124C-4DCF-9584-B6033B545DD5}"/>
          </ac:spMkLst>
        </pc:spChg>
        <pc:spChg chg="add">
          <ac:chgData name="Páll Snævar Brynjarsson" userId="1370e96a-7c97-4ed0-89a2-d686d828d8c3" providerId="ADAL" clId="{3CAC7EFB-5C50-46B2-BB47-FDAC41003458}" dt="2020-04-01T14:33:26.373" v="3862" actId="26606"/>
          <ac:spMkLst>
            <pc:docMk/>
            <pc:sldMk cId="2065157525" sldId="913"/>
            <ac:spMk id="12" creationId="{081E4A58-353D-44AE-B2FC-2A74E2E400F7}"/>
          </ac:spMkLst>
        </pc:spChg>
      </pc:sldChg>
      <pc:sldChg chg="addSp modSp add del">
        <pc:chgData name="Páll Snævar Brynjarsson" userId="1370e96a-7c97-4ed0-89a2-d686d828d8c3" providerId="ADAL" clId="{3CAC7EFB-5C50-46B2-BB47-FDAC41003458}" dt="2020-04-01T11:50:19.795" v="3393" actId="2696"/>
        <pc:sldMkLst>
          <pc:docMk/>
          <pc:sldMk cId="2764807447" sldId="913"/>
        </pc:sldMkLst>
        <pc:spChg chg="add mod">
          <ac:chgData name="Páll Snævar Brynjarsson" userId="1370e96a-7c97-4ed0-89a2-d686d828d8c3" providerId="ADAL" clId="{3CAC7EFB-5C50-46B2-BB47-FDAC41003458}" dt="2020-04-01T11:50:04.262" v="3392" actId="20577"/>
          <ac:spMkLst>
            <pc:docMk/>
            <pc:sldMk cId="2764807447" sldId="913"/>
            <ac:spMk id="2" creationId="{A57E8F14-D919-410D-A3FB-6EA5EEB48E4B}"/>
          </ac:spMkLst>
        </pc:spChg>
      </pc:sldChg>
      <pc:sldChg chg="add del">
        <pc:chgData name="Páll Snævar Brynjarsson" userId="1370e96a-7c97-4ed0-89a2-d686d828d8c3" providerId="ADAL" clId="{3CAC7EFB-5C50-46B2-BB47-FDAC41003458}" dt="2020-04-01T11:37:38.685" v="3381" actId="2696"/>
        <pc:sldMkLst>
          <pc:docMk/>
          <pc:sldMk cId="3152344102" sldId="913"/>
        </pc:sldMkLst>
      </pc:sldChg>
      <pc:sldChg chg="add del">
        <pc:chgData name="Páll Snævar Brynjarsson" userId="1370e96a-7c97-4ed0-89a2-d686d828d8c3" providerId="ADAL" clId="{3CAC7EFB-5C50-46B2-BB47-FDAC41003458}" dt="2020-04-01T11:50:52.577" v="3396" actId="2696"/>
        <pc:sldMkLst>
          <pc:docMk/>
          <pc:sldMk cId="790763944" sldId="914"/>
        </pc:sldMkLst>
      </pc:sldChg>
      <pc:sldChg chg="addSp delSp modSp add mod setBg">
        <pc:chgData name="Páll Snævar Brynjarsson" userId="1370e96a-7c97-4ed0-89a2-d686d828d8c3" providerId="ADAL" clId="{3CAC7EFB-5C50-46B2-BB47-FDAC41003458}" dt="2020-04-01T14:55:37.836" v="4893" actId="20577"/>
        <pc:sldMkLst>
          <pc:docMk/>
          <pc:sldMk cId="2709712557" sldId="914"/>
        </pc:sldMkLst>
        <pc:spChg chg="mod">
          <ac:chgData name="Páll Snævar Brynjarsson" userId="1370e96a-7c97-4ed0-89a2-d686d828d8c3" providerId="ADAL" clId="{3CAC7EFB-5C50-46B2-BB47-FDAC41003458}" dt="2020-04-01T14:55:03.629" v="4890" actId="26606"/>
          <ac:spMkLst>
            <pc:docMk/>
            <pc:sldMk cId="2709712557" sldId="914"/>
            <ac:spMk id="2" creationId="{A96DF2BF-8A4B-4EE2-986A-D548ECB21DC3}"/>
          </ac:spMkLst>
        </pc:spChg>
        <pc:spChg chg="mod ord">
          <ac:chgData name="Páll Snævar Brynjarsson" userId="1370e96a-7c97-4ed0-89a2-d686d828d8c3" providerId="ADAL" clId="{3CAC7EFB-5C50-46B2-BB47-FDAC41003458}" dt="2020-04-01T14:55:37.836" v="4893" actId="20577"/>
          <ac:spMkLst>
            <pc:docMk/>
            <pc:sldMk cId="2709712557" sldId="914"/>
            <ac:spMk id="3" creationId="{4FBBA810-8E70-4D48-9D9C-3B51480A9226}"/>
          </ac:spMkLst>
        </pc:spChg>
        <pc:spChg chg="del mod">
          <ac:chgData name="Páll Snævar Brynjarsson" userId="1370e96a-7c97-4ed0-89a2-d686d828d8c3" providerId="ADAL" clId="{3CAC7EFB-5C50-46B2-BB47-FDAC41003458}" dt="2020-04-01T14:53:28.945" v="4883"/>
          <ac:spMkLst>
            <pc:docMk/>
            <pc:sldMk cId="2709712557" sldId="914"/>
            <ac:spMk id="4" creationId="{FAB3124E-8854-4141-A0B1-9CB8574BB701}"/>
          </ac:spMkLst>
        </pc:spChg>
        <pc:spChg chg="add del">
          <ac:chgData name="Páll Snævar Brynjarsson" userId="1370e96a-7c97-4ed0-89a2-d686d828d8c3" providerId="ADAL" clId="{3CAC7EFB-5C50-46B2-BB47-FDAC41003458}" dt="2020-04-01T14:53:57.551" v="4886" actId="26606"/>
          <ac:spMkLst>
            <pc:docMk/>
            <pc:sldMk cId="2709712557" sldId="914"/>
            <ac:spMk id="10" creationId="{201CC55D-ED54-4C5C-95E6-10947BD1103B}"/>
          </ac:spMkLst>
        </pc:spChg>
        <pc:spChg chg="add del">
          <ac:chgData name="Páll Snævar Brynjarsson" userId="1370e96a-7c97-4ed0-89a2-d686d828d8c3" providerId="ADAL" clId="{3CAC7EFB-5C50-46B2-BB47-FDAC41003458}" dt="2020-04-01T14:53:57.551" v="4886" actId="26606"/>
          <ac:spMkLst>
            <pc:docMk/>
            <pc:sldMk cId="2709712557" sldId="914"/>
            <ac:spMk id="16" creationId="{3873B707-463F-40B0-8227-E8CC6C67EB25}"/>
          </ac:spMkLst>
        </pc:spChg>
        <pc:spChg chg="add del">
          <ac:chgData name="Páll Snævar Brynjarsson" userId="1370e96a-7c97-4ed0-89a2-d686d828d8c3" providerId="ADAL" clId="{3CAC7EFB-5C50-46B2-BB47-FDAC41003458}" dt="2020-04-01T14:53:57.551" v="4886" actId="26606"/>
          <ac:spMkLst>
            <pc:docMk/>
            <pc:sldMk cId="2709712557" sldId="914"/>
            <ac:spMk id="18" creationId="{C13237C8-E62C-4F0D-A318-BD6FB6C2D138}"/>
          </ac:spMkLst>
        </pc:spChg>
        <pc:spChg chg="add del">
          <ac:chgData name="Páll Snævar Brynjarsson" userId="1370e96a-7c97-4ed0-89a2-d686d828d8c3" providerId="ADAL" clId="{3CAC7EFB-5C50-46B2-BB47-FDAC41003458}" dt="2020-04-01T14:53:57.551" v="4886" actId="26606"/>
          <ac:spMkLst>
            <pc:docMk/>
            <pc:sldMk cId="2709712557" sldId="914"/>
            <ac:spMk id="20" creationId="{19C9EAEA-39D0-4B0E-A0EB-51E7B26740B1}"/>
          </ac:spMkLst>
        </pc:spChg>
        <pc:spChg chg="add del">
          <ac:chgData name="Páll Snævar Brynjarsson" userId="1370e96a-7c97-4ed0-89a2-d686d828d8c3" providerId="ADAL" clId="{3CAC7EFB-5C50-46B2-BB47-FDAC41003458}" dt="2020-04-01T14:54:28.238" v="4888" actId="26606"/>
          <ac:spMkLst>
            <pc:docMk/>
            <pc:sldMk cId="2709712557" sldId="914"/>
            <ac:spMk id="22" creationId="{117AB3D3-3C9C-4DED-809A-78734805B895}"/>
          </ac:spMkLst>
        </pc:spChg>
        <pc:spChg chg="add del">
          <ac:chgData name="Páll Snævar Brynjarsson" userId="1370e96a-7c97-4ed0-89a2-d686d828d8c3" providerId="ADAL" clId="{3CAC7EFB-5C50-46B2-BB47-FDAC41003458}" dt="2020-04-01T14:54:28.238" v="4888" actId="26606"/>
          <ac:spMkLst>
            <pc:docMk/>
            <pc:sldMk cId="2709712557" sldId="914"/>
            <ac:spMk id="23" creationId="{3A9A4357-BD1D-4622-A4FE-766E6AB8DE84}"/>
          </ac:spMkLst>
        </pc:spChg>
        <pc:spChg chg="add del">
          <ac:chgData name="Páll Snævar Brynjarsson" userId="1370e96a-7c97-4ed0-89a2-d686d828d8c3" providerId="ADAL" clId="{3CAC7EFB-5C50-46B2-BB47-FDAC41003458}" dt="2020-04-01T14:54:28.238" v="4888" actId="26606"/>
          <ac:spMkLst>
            <pc:docMk/>
            <pc:sldMk cId="2709712557" sldId="914"/>
            <ac:spMk id="24" creationId="{E659831F-0D9A-4C63-9EBB-8435B85A440F}"/>
          </ac:spMkLst>
        </pc:spChg>
        <pc:spChg chg="add del">
          <ac:chgData name="Páll Snævar Brynjarsson" userId="1370e96a-7c97-4ed0-89a2-d686d828d8c3" providerId="ADAL" clId="{3CAC7EFB-5C50-46B2-BB47-FDAC41003458}" dt="2020-04-01T14:54:28.238" v="4888" actId="26606"/>
          <ac:spMkLst>
            <pc:docMk/>
            <pc:sldMk cId="2709712557" sldId="914"/>
            <ac:spMk id="25" creationId="{E6995CE5-F890-4ABA-82A2-26507CE8D2A3}"/>
          </ac:spMkLst>
        </pc:spChg>
        <pc:spChg chg="add del">
          <ac:chgData name="Páll Snævar Brynjarsson" userId="1370e96a-7c97-4ed0-89a2-d686d828d8c3" providerId="ADAL" clId="{3CAC7EFB-5C50-46B2-BB47-FDAC41003458}" dt="2020-04-01T14:55:03.629" v="4890" actId="26606"/>
          <ac:spMkLst>
            <pc:docMk/>
            <pc:sldMk cId="2709712557" sldId="914"/>
            <ac:spMk id="27" creationId="{4038CB10-1F5C-4D54-9DF7-12586DE5B007}"/>
          </ac:spMkLst>
        </pc:spChg>
        <pc:spChg chg="add del">
          <ac:chgData name="Páll Snævar Brynjarsson" userId="1370e96a-7c97-4ed0-89a2-d686d828d8c3" providerId="ADAL" clId="{3CAC7EFB-5C50-46B2-BB47-FDAC41003458}" dt="2020-04-01T14:55:03.629" v="4890" actId="26606"/>
          <ac:spMkLst>
            <pc:docMk/>
            <pc:sldMk cId="2709712557" sldId="914"/>
            <ac:spMk id="28" creationId="{73ED6512-6858-4552-B699-9A97FE9A4EA2}"/>
          </ac:spMkLst>
        </pc:spChg>
        <pc:grpChg chg="add del">
          <ac:chgData name="Páll Snævar Brynjarsson" userId="1370e96a-7c97-4ed0-89a2-d686d828d8c3" providerId="ADAL" clId="{3CAC7EFB-5C50-46B2-BB47-FDAC41003458}" dt="2020-04-01T14:53:57.551" v="4886" actId="26606"/>
          <ac:grpSpMkLst>
            <pc:docMk/>
            <pc:sldMk cId="2709712557" sldId="914"/>
            <ac:grpSpMk id="12" creationId="{1DE889C7-FAD6-4397-98E2-05D503484459}"/>
          </ac:grpSpMkLst>
        </pc:grpChg>
        <pc:picChg chg="add mod">
          <ac:chgData name="Páll Snævar Brynjarsson" userId="1370e96a-7c97-4ed0-89a2-d686d828d8c3" providerId="ADAL" clId="{3CAC7EFB-5C50-46B2-BB47-FDAC41003458}" dt="2020-04-01T14:55:03.629" v="4890" actId="26606"/>
          <ac:picMkLst>
            <pc:docMk/>
            <pc:sldMk cId="2709712557" sldId="914"/>
            <ac:picMk id="5" creationId="{F85A3845-58A4-45E2-9A74-20D9827B41FA}"/>
          </ac:picMkLst>
        </pc:picChg>
      </pc:sldChg>
      <pc:sldChg chg="addSp delSp modSp add">
        <pc:chgData name="Páll Snævar Brynjarsson" userId="1370e96a-7c97-4ed0-89a2-d686d828d8c3" providerId="ADAL" clId="{3CAC7EFB-5C50-46B2-BB47-FDAC41003458}" dt="2020-04-01T15:07:29.416" v="5454" actId="14100"/>
        <pc:sldMkLst>
          <pc:docMk/>
          <pc:sldMk cId="411295323" sldId="915"/>
        </pc:sldMkLst>
        <pc:spChg chg="mod">
          <ac:chgData name="Páll Snævar Brynjarsson" userId="1370e96a-7c97-4ed0-89a2-d686d828d8c3" providerId="ADAL" clId="{3CAC7EFB-5C50-46B2-BB47-FDAC41003458}" dt="2020-04-01T14:56:15.649" v="4905" actId="20577"/>
          <ac:spMkLst>
            <pc:docMk/>
            <pc:sldMk cId="411295323" sldId="915"/>
            <ac:spMk id="2" creationId="{66251125-99B4-4DBA-BF7B-5B5B65BD10A7}"/>
          </ac:spMkLst>
        </pc:spChg>
        <pc:spChg chg="mod">
          <ac:chgData name="Páll Snævar Brynjarsson" userId="1370e96a-7c97-4ed0-89a2-d686d828d8c3" providerId="ADAL" clId="{3CAC7EFB-5C50-46B2-BB47-FDAC41003458}" dt="2020-04-01T15:03:06.830" v="5449" actId="20577"/>
          <ac:spMkLst>
            <pc:docMk/>
            <pc:sldMk cId="411295323" sldId="915"/>
            <ac:spMk id="3" creationId="{D46BDCAC-EE8A-4133-8699-9830808A3056}"/>
          </ac:spMkLst>
        </pc:spChg>
        <pc:spChg chg="del mod">
          <ac:chgData name="Páll Snævar Brynjarsson" userId="1370e96a-7c97-4ed0-89a2-d686d828d8c3" providerId="ADAL" clId="{3CAC7EFB-5C50-46B2-BB47-FDAC41003458}" dt="2020-04-01T15:06:59.869" v="5450"/>
          <ac:spMkLst>
            <pc:docMk/>
            <pc:sldMk cId="411295323" sldId="915"/>
            <ac:spMk id="4" creationId="{5D668BFB-3E5A-4DD2-9A7A-3AC984515B9D}"/>
          </ac:spMkLst>
        </pc:spChg>
        <pc:picChg chg="add mod">
          <ac:chgData name="Páll Snævar Brynjarsson" userId="1370e96a-7c97-4ed0-89a2-d686d828d8c3" providerId="ADAL" clId="{3CAC7EFB-5C50-46B2-BB47-FDAC41003458}" dt="2020-04-01T15:07:29.416" v="5454" actId="14100"/>
          <ac:picMkLst>
            <pc:docMk/>
            <pc:sldMk cId="411295323" sldId="915"/>
            <ac:picMk id="3074" creationId="{D7E6DAE3-0D8D-4BDB-9E8D-477BA2F6E2D0}"/>
          </ac:picMkLst>
        </pc:picChg>
      </pc:sldChg>
      <pc:sldChg chg="modSp add">
        <pc:chgData name="Páll Snævar Brynjarsson" userId="1370e96a-7c97-4ed0-89a2-d686d828d8c3" providerId="ADAL" clId="{3CAC7EFB-5C50-46B2-BB47-FDAC41003458}" dt="2020-04-01T15:27:00.243" v="6175" actId="20577"/>
        <pc:sldMkLst>
          <pc:docMk/>
          <pc:sldMk cId="640938600" sldId="916"/>
        </pc:sldMkLst>
        <pc:spChg chg="mod">
          <ac:chgData name="Páll Snævar Brynjarsson" userId="1370e96a-7c97-4ed0-89a2-d686d828d8c3" providerId="ADAL" clId="{3CAC7EFB-5C50-46B2-BB47-FDAC41003458}" dt="2020-04-01T15:20:54.201" v="5591" actId="20577"/>
          <ac:spMkLst>
            <pc:docMk/>
            <pc:sldMk cId="640938600" sldId="916"/>
            <ac:spMk id="2" creationId="{30B962EF-FEFF-4047-B651-E0FBD83D64FF}"/>
          </ac:spMkLst>
        </pc:spChg>
        <pc:spChg chg="mod">
          <ac:chgData name="Páll Snævar Brynjarsson" userId="1370e96a-7c97-4ed0-89a2-d686d828d8c3" providerId="ADAL" clId="{3CAC7EFB-5C50-46B2-BB47-FDAC41003458}" dt="2020-04-01T15:27:00.243" v="6175" actId="20577"/>
          <ac:spMkLst>
            <pc:docMk/>
            <pc:sldMk cId="640938600" sldId="916"/>
            <ac:spMk id="3" creationId="{5C0F671F-6451-493E-83E4-09CE285298A1}"/>
          </ac:spMkLst>
        </pc:spChg>
      </pc:sldChg>
    </pc:docChg>
  </pc:docChgLst>
  <pc:docChgLst>
    <pc:chgData name="Svala Svavarsdóttir" userId="85de5598-8709-4037-8982-e7eff0366e3a" providerId="ADAL" clId="{E0B64726-F52D-46AB-9E25-F3A15C9DA377}"/>
    <pc:docChg chg="modSld">
      <pc:chgData name="Svala Svavarsdóttir" userId="85de5598-8709-4037-8982-e7eff0366e3a" providerId="ADAL" clId="{E0B64726-F52D-46AB-9E25-F3A15C9DA377}" dt="2020-06-15T11:33:54.957" v="6" actId="1076"/>
      <pc:docMkLst>
        <pc:docMk/>
      </pc:docMkLst>
      <pc:sldChg chg="modSp">
        <pc:chgData name="Svala Svavarsdóttir" userId="85de5598-8709-4037-8982-e7eff0366e3a" providerId="ADAL" clId="{E0B64726-F52D-46AB-9E25-F3A15C9DA377}" dt="2020-06-15T11:33:54.957" v="6" actId="1076"/>
        <pc:sldMkLst>
          <pc:docMk/>
          <pc:sldMk cId="0" sldId="927"/>
        </pc:sldMkLst>
        <pc:picChg chg="mod">
          <ac:chgData name="Svala Svavarsdóttir" userId="85de5598-8709-4037-8982-e7eff0366e3a" providerId="ADAL" clId="{E0B64726-F52D-46AB-9E25-F3A15C9DA377}" dt="2020-06-15T11:33:54.957" v="6" actId="1076"/>
          <ac:picMkLst>
            <pc:docMk/>
            <pc:sldMk cId="0" sldId="927"/>
            <ac:picMk id="3074" creationId="{5494B13E-2CC0-46A1-8F39-423B0F2D4900}"/>
          </ac:picMkLst>
        </pc:picChg>
      </pc:sldChg>
    </pc:docChg>
  </pc:docChgLst>
  <pc:docChgLst>
    <pc:chgData name="Páll Snævar Brynjarsson" userId="1370e96a-7c97-4ed0-89a2-d686d828d8c3" providerId="ADAL" clId="{F4F33D69-2ED2-435C-ADCA-0863BF79AE48}"/>
    <pc:docChg chg="undo custSel mod addSld delSld modSld">
      <pc:chgData name="Páll Snævar Brynjarsson" userId="1370e96a-7c97-4ed0-89a2-d686d828d8c3" providerId="ADAL" clId="{F4F33D69-2ED2-435C-ADCA-0863BF79AE48}" dt="2020-06-09T13:52:14.923" v="6136" actId="2696"/>
      <pc:docMkLst>
        <pc:docMk/>
      </pc:docMkLst>
      <pc:sldChg chg="del">
        <pc:chgData name="Páll Snævar Brynjarsson" userId="1370e96a-7c97-4ed0-89a2-d686d828d8c3" providerId="ADAL" clId="{F4F33D69-2ED2-435C-ADCA-0863BF79AE48}" dt="2020-05-24T14:23:36.439" v="5603" actId="47"/>
        <pc:sldMkLst>
          <pc:docMk/>
          <pc:sldMk cId="2458450351" sldId="256"/>
        </pc:sldMkLst>
      </pc:sldChg>
      <pc:sldChg chg="delSp modSp mod">
        <pc:chgData name="Páll Snævar Brynjarsson" userId="1370e96a-7c97-4ed0-89a2-d686d828d8c3" providerId="ADAL" clId="{F4F33D69-2ED2-435C-ADCA-0863BF79AE48}" dt="2020-05-29T11:25:02.189" v="5653" actId="20577"/>
        <pc:sldMkLst>
          <pc:docMk/>
          <pc:sldMk cId="225460052" sldId="906"/>
        </pc:sldMkLst>
        <pc:spChg chg="mod">
          <ac:chgData name="Páll Snævar Brynjarsson" userId="1370e96a-7c97-4ed0-89a2-d686d828d8c3" providerId="ADAL" clId="{F4F33D69-2ED2-435C-ADCA-0863BF79AE48}" dt="2020-05-29T11:25:02.189" v="5653" actId="20577"/>
          <ac:spMkLst>
            <pc:docMk/>
            <pc:sldMk cId="225460052" sldId="906"/>
            <ac:spMk id="15" creationId="{0CA0E9B8-3EAC-4AD6-96A4-65C2C3297072}"/>
          </ac:spMkLst>
        </pc:spChg>
        <pc:picChg chg="del">
          <ac:chgData name="Páll Snævar Brynjarsson" userId="1370e96a-7c97-4ed0-89a2-d686d828d8c3" providerId="ADAL" clId="{F4F33D69-2ED2-435C-ADCA-0863BF79AE48}" dt="2020-05-24T14:17:31.614" v="5546" actId="478"/>
          <ac:picMkLst>
            <pc:docMk/>
            <pc:sldMk cId="225460052" sldId="906"/>
            <ac:picMk id="14" creationId="{E0DA639F-66F8-4D45-9DE2-A34B317F2C80}"/>
          </ac:picMkLst>
        </pc:picChg>
      </pc:sldChg>
      <pc:sldChg chg="addSp modSp mod setBg setClrOvrMap">
        <pc:chgData name="Páll Snævar Brynjarsson" userId="1370e96a-7c97-4ed0-89a2-d686d828d8c3" providerId="ADAL" clId="{F4F33D69-2ED2-435C-ADCA-0863BF79AE48}" dt="2020-05-24T14:02:13.276" v="5454" actId="26606"/>
        <pc:sldMkLst>
          <pc:docMk/>
          <pc:sldMk cId="1581681559" sldId="907"/>
        </pc:sldMkLst>
        <pc:spChg chg="mod">
          <ac:chgData name="Páll Snævar Brynjarsson" userId="1370e96a-7c97-4ed0-89a2-d686d828d8c3" providerId="ADAL" clId="{F4F33D69-2ED2-435C-ADCA-0863BF79AE48}" dt="2020-05-24T14:02:13.276" v="5454" actId="26606"/>
          <ac:spMkLst>
            <pc:docMk/>
            <pc:sldMk cId="1581681559" sldId="907"/>
            <ac:spMk id="2" creationId="{6486318D-5CAB-4456-847E-9BEEA0344CBD}"/>
          </ac:spMkLst>
        </pc:spChg>
        <pc:spChg chg="mod">
          <ac:chgData name="Páll Snævar Brynjarsson" userId="1370e96a-7c97-4ed0-89a2-d686d828d8c3" providerId="ADAL" clId="{F4F33D69-2ED2-435C-ADCA-0863BF79AE48}" dt="2020-05-24T14:02:13.276" v="5454" actId="26606"/>
          <ac:spMkLst>
            <pc:docMk/>
            <pc:sldMk cId="1581681559" sldId="907"/>
            <ac:spMk id="3" creationId="{0E5E3D6D-CD9F-4D2F-A952-4C438E199030}"/>
          </ac:spMkLst>
        </pc:spChg>
        <pc:spChg chg="mod">
          <ac:chgData name="Páll Snævar Brynjarsson" userId="1370e96a-7c97-4ed0-89a2-d686d828d8c3" providerId="ADAL" clId="{F4F33D69-2ED2-435C-ADCA-0863BF79AE48}" dt="2020-05-24T14:02:13.276" v="5454" actId="26606"/>
          <ac:spMkLst>
            <pc:docMk/>
            <pc:sldMk cId="1581681559" sldId="907"/>
            <ac:spMk id="4" creationId="{15237850-D319-45EB-9A93-74F002C73B5B}"/>
          </ac:spMkLst>
        </pc:spChg>
        <pc:spChg chg="add">
          <ac:chgData name="Páll Snævar Brynjarsson" userId="1370e96a-7c97-4ed0-89a2-d686d828d8c3" providerId="ADAL" clId="{F4F33D69-2ED2-435C-ADCA-0863BF79AE48}" dt="2020-05-24T14:02:13.276" v="5454" actId="26606"/>
          <ac:spMkLst>
            <pc:docMk/>
            <pc:sldMk cId="1581681559" sldId="907"/>
            <ac:spMk id="10" creationId="{10F24D38-B79E-44B4-830E-043F45D96DC2}"/>
          </ac:spMkLst>
        </pc:spChg>
        <pc:cxnChg chg="add">
          <ac:chgData name="Páll Snævar Brynjarsson" userId="1370e96a-7c97-4ed0-89a2-d686d828d8c3" providerId="ADAL" clId="{F4F33D69-2ED2-435C-ADCA-0863BF79AE48}" dt="2020-05-24T14:02:13.276" v="5454" actId="26606"/>
          <ac:cxnSpMkLst>
            <pc:docMk/>
            <pc:sldMk cId="1581681559" sldId="907"/>
            <ac:cxnSpMk id="12" creationId="{FC469874-256B-45B3-A79C-7591B4BA1ECC}"/>
          </ac:cxnSpMkLst>
        </pc:cxnChg>
      </pc:sldChg>
      <pc:sldChg chg="addSp delSp modSp mod">
        <pc:chgData name="Páll Snævar Brynjarsson" userId="1370e96a-7c97-4ed0-89a2-d686d828d8c3" providerId="ADAL" clId="{F4F33D69-2ED2-435C-ADCA-0863BF79AE48}" dt="2020-05-24T14:17:52.624" v="5547"/>
        <pc:sldMkLst>
          <pc:docMk/>
          <pc:sldMk cId="2404581330" sldId="908"/>
        </pc:sldMkLst>
        <pc:spChg chg="mod">
          <ac:chgData name="Páll Snævar Brynjarsson" userId="1370e96a-7c97-4ed0-89a2-d686d828d8c3" providerId="ADAL" clId="{F4F33D69-2ED2-435C-ADCA-0863BF79AE48}" dt="2020-05-24T14:01:58.641" v="5453" actId="26606"/>
          <ac:spMkLst>
            <pc:docMk/>
            <pc:sldMk cId="2404581330" sldId="908"/>
            <ac:spMk id="2" creationId="{7CB45340-EEFC-4B2F-A85E-6B089A8EA58B}"/>
          </ac:spMkLst>
        </pc:spChg>
        <pc:spChg chg="mod">
          <ac:chgData name="Páll Snævar Brynjarsson" userId="1370e96a-7c97-4ed0-89a2-d686d828d8c3" providerId="ADAL" clId="{F4F33D69-2ED2-435C-ADCA-0863BF79AE48}" dt="2020-05-24T14:01:58.641" v="5453" actId="26606"/>
          <ac:spMkLst>
            <pc:docMk/>
            <pc:sldMk cId="2404581330" sldId="908"/>
            <ac:spMk id="3" creationId="{0F1579A4-681E-4AEE-B694-42D7468A507D}"/>
          </ac:spMkLst>
        </pc:spChg>
        <pc:spChg chg="del">
          <ac:chgData name="Páll Snævar Brynjarsson" userId="1370e96a-7c97-4ed0-89a2-d686d828d8c3" providerId="ADAL" clId="{F4F33D69-2ED2-435C-ADCA-0863BF79AE48}" dt="2020-05-24T14:01:58.641" v="5453" actId="26606"/>
          <ac:spMkLst>
            <pc:docMk/>
            <pc:sldMk cId="2404581330" sldId="908"/>
            <ac:spMk id="10" creationId="{201CC55D-ED54-4C5C-95E6-10947BD1103B}"/>
          </ac:spMkLst>
        </pc:spChg>
        <pc:spChg chg="del">
          <ac:chgData name="Páll Snævar Brynjarsson" userId="1370e96a-7c97-4ed0-89a2-d686d828d8c3" providerId="ADAL" clId="{F4F33D69-2ED2-435C-ADCA-0863BF79AE48}" dt="2020-05-24T14:01:58.641" v="5453" actId="26606"/>
          <ac:spMkLst>
            <pc:docMk/>
            <pc:sldMk cId="2404581330" sldId="908"/>
            <ac:spMk id="16" creationId="{3873B707-463F-40B0-8227-E8CC6C67EB25}"/>
          </ac:spMkLst>
        </pc:spChg>
        <pc:spChg chg="del">
          <ac:chgData name="Páll Snævar Brynjarsson" userId="1370e96a-7c97-4ed0-89a2-d686d828d8c3" providerId="ADAL" clId="{F4F33D69-2ED2-435C-ADCA-0863BF79AE48}" dt="2020-05-24T14:01:58.641" v="5453" actId="26606"/>
          <ac:spMkLst>
            <pc:docMk/>
            <pc:sldMk cId="2404581330" sldId="908"/>
            <ac:spMk id="18" creationId="{C13237C8-E62C-4F0D-A318-BD6FB6C2D138}"/>
          </ac:spMkLst>
        </pc:spChg>
        <pc:spChg chg="del">
          <ac:chgData name="Páll Snævar Brynjarsson" userId="1370e96a-7c97-4ed0-89a2-d686d828d8c3" providerId="ADAL" clId="{F4F33D69-2ED2-435C-ADCA-0863BF79AE48}" dt="2020-05-24T14:01:58.641" v="5453" actId="26606"/>
          <ac:spMkLst>
            <pc:docMk/>
            <pc:sldMk cId="2404581330" sldId="908"/>
            <ac:spMk id="20" creationId="{19C9EAEA-39D0-4B0E-A0EB-51E7B26740B1}"/>
          </ac:spMkLst>
        </pc:spChg>
        <pc:spChg chg="add">
          <ac:chgData name="Páll Snævar Brynjarsson" userId="1370e96a-7c97-4ed0-89a2-d686d828d8c3" providerId="ADAL" clId="{F4F33D69-2ED2-435C-ADCA-0863BF79AE48}" dt="2020-05-24T14:01:58.641" v="5453" actId="26606"/>
          <ac:spMkLst>
            <pc:docMk/>
            <pc:sldMk cId="2404581330" sldId="908"/>
            <ac:spMk id="25" creationId="{F4C0B10B-D2C4-4A54-AFAD-3D27DF88BB37}"/>
          </ac:spMkLst>
        </pc:spChg>
        <pc:grpChg chg="del">
          <ac:chgData name="Páll Snævar Brynjarsson" userId="1370e96a-7c97-4ed0-89a2-d686d828d8c3" providerId="ADAL" clId="{F4F33D69-2ED2-435C-ADCA-0863BF79AE48}" dt="2020-05-24T14:01:58.641" v="5453" actId="26606"/>
          <ac:grpSpMkLst>
            <pc:docMk/>
            <pc:sldMk cId="2404581330" sldId="908"/>
            <ac:grpSpMk id="12" creationId="{1DE889C7-FAD6-4397-98E2-05D503484459}"/>
          </ac:grpSpMkLst>
        </pc:grpChg>
        <pc:grpChg chg="add">
          <ac:chgData name="Páll Snævar Brynjarsson" userId="1370e96a-7c97-4ed0-89a2-d686d828d8c3" providerId="ADAL" clId="{F4F33D69-2ED2-435C-ADCA-0863BF79AE48}" dt="2020-05-24T14:01:58.641" v="5453" actId="26606"/>
          <ac:grpSpMkLst>
            <pc:docMk/>
            <pc:sldMk cId="2404581330" sldId="908"/>
            <ac:grpSpMk id="27" creationId="{B6BADB90-C74B-40D6-86DC-503F65FCE8DC}"/>
          </ac:grpSpMkLst>
        </pc:grpChg>
        <pc:picChg chg="mod">
          <ac:chgData name="Páll Snævar Brynjarsson" userId="1370e96a-7c97-4ed0-89a2-d686d828d8c3" providerId="ADAL" clId="{F4F33D69-2ED2-435C-ADCA-0863BF79AE48}" dt="2020-05-24T14:01:58.641" v="5453" actId="26606"/>
          <ac:picMkLst>
            <pc:docMk/>
            <pc:sldMk cId="2404581330" sldId="908"/>
            <ac:picMk id="5" creationId="{7003042F-CC87-463A-8CCD-CCC20CBD522B}"/>
          </ac:picMkLst>
        </pc:picChg>
        <pc:picChg chg="add mod">
          <ac:chgData name="Páll Snævar Brynjarsson" userId="1370e96a-7c97-4ed0-89a2-d686d828d8c3" providerId="ADAL" clId="{F4F33D69-2ED2-435C-ADCA-0863BF79AE48}" dt="2020-05-24T14:17:52.624" v="5547"/>
          <ac:picMkLst>
            <pc:docMk/>
            <pc:sldMk cId="2404581330" sldId="908"/>
            <ac:picMk id="19" creationId="{9D9CB547-4629-4FA7-9A76-12778E8843CC}"/>
          </ac:picMkLst>
        </pc:picChg>
      </pc:sldChg>
      <pc:sldChg chg="addSp delSp modSp mod">
        <pc:chgData name="Páll Snævar Brynjarsson" userId="1370e96a-7c97-4ed0-89a2-d686d828d8c3" providerId="ADAL" clId="{F4F33D69-2ED2-435C-ADCA-0863BF79AE48}" dt="2020-05-24T14:18:02.928" v="5548"/>
        <pc:sldMkLst>
          <pc:docMk/>
          <pc:sldMk cId="1172949241" sldId="910"/>
        </pc:sldMkLst>
        <pc:spChg chg="mod">
          <ac:chgData name="Páll Snævar Brynjarsson" userId="1370e96a-7c97-4ed0-89a2-d686d828d8c3" providerId="ADAL" clId="{F4F33D69-2ED2-435C-ADCA-0863BF79AE48}" dt="2020-05-24T14:01:53.721" v="5452" actId="26606"/>
          <ac:spMkLst>
            <pc:docMk/>
            <pc:sldMk cId="1172949241" sldId="910"/>
            <ac:spMk id="2" creationId="{22C8226D-7B9E-41EA-A7A2-83D0B04B1B8E}"/>
          </ac:spMkLst>
        </pc:spChg>
        <pc:spChg chg="mod">
          <ac:chgData name="Páll Snævar Brynjarsson" userId="1370e96a-7c97-4ed0-89a2-d686d828d8c3" providerId="ADAL" clId="{F4F33D69-2ED2-435C-ADCA-0863BF79AE48}" dt="2020-05-24T14:01:53.721" v="5452" actId="26606"/>
          <ac:spMkLst>
            <pc:docMk/>
            <pc:sldMk cId="1172949241" sldId="910"/>
            <ac:spMk id="3" creationId="{EA9F188E-C507-4605-AC8F-9AA328F7179B}"/>
          </ac:spMkLst>
        </pc:spChg>
        <pc:spChg chg="del">
          <ac:chgData name="Páll Snævar Brynjarsson" userId="1370e96a-7c97-4ed0-89a2-d686d828d8c3" providerId="ADAL" clId="{F4F33D69-2ED2-435C-ADCA-0863BF79AE48}" dt="2020-05-24T14:01:53.721" v="5452" actId="26606"/>
          <ac:spMkLst>
            <pc:docMk/>
            <pc:sldMk cId="1172949241" sldId="910"/>
            <ac:spMk id="10" creationId="{117AB3D3-3C9C-4DED-809A-78734805B895}"/>
          </ac:spMkLst>
        </pc:spChg>
        <pc:spChg chg="del">
          <ac:chgData name="Páll Snævar Brynjarsson" userId="1370e96a-7c97-4ed0-89a2-d686d828d8c3" providerId="ADAL" clId="{F4F33D69-2ED2-435C-ADCA-0863BF79AE48}" dt="2020-05-24T14:01:53.721" v="5452" actId="26606"/>
          <ac:spMkLst>
            <pc:docMk/>
            <pc:sldMk cId="1172949241" sldId="910"/>
            <ac:spMk id="12" creationId="{3A9A4357-BD1D-4622-A4FE-766E6AB8DE84}"/>
          </ac:spMkLst>
        </pc:spChg>
        <pc:spChg chg="del">
          <ac:chgData name="Páll Snævar Brynjarsson" userId="1370e96a-7c97-4ed0-89a2-d686d828d8c3" providerId="ADAL" clId="{F4F33D69-2ED2-435C-ADCA-0863BF79AE48}" dt="2020-05-24T14:01:53.721" v="5452" actId="26606"/>
          <ac:spMkLst>
            <pc:docMk/>
            <pc:sldMk cId="1172949241" sldId="910"/>
            <ac:spMk id="14" creationId="{E659831F-0D9A-4C63-9EBB-8435B85A440F}"/>
          </ac:spMkLst>
        </pc:spChg>
        <pc:spChg chg="del">
          <ac:chgData name="Páll Snævar Brynjarsson" userId="1370e96a-7c97-4ed0-89a2-d686d828d8c3" providerId="ADAL" clId="{F4F33D69-2ED2-435C-ADCA-0863BF79AE48}" dt="2020-05-24T14:01:53.721" v="5452" actId="26606"/>
          <ac:spMkLst>
            <pc:docMk/>
            <pc:sldMk cId="1172949241" sldId="910"/>
            <ac:spMk id="16" creationId="{E6995CE5-F890-4ABA-82A2-26507CE8D2A3}"/>
          </ac:spMkLst>
        </pc:spChg>
        <pc:spChg chg="add">
          <ac:chgData name="Páll Snævar Brynjarsson" userId="1370e96a-7c97-4ed0-89a2-d686d828d8c3" providerId="ADAL" clId="{F4F33D69-2ED2-435C-ADCA-0863BF79AE48}" dt="2020-05-24T14:01:53.721" v="5452" actId="26606"/>
          <ac:spMkLst>
            <pc:docMk/>
            <pc:sldMk cId="1172949241" sldId="910"/>
            <ac:spMk id="21" creationId="{F4C0B10B-D2C4-4A54-AFAD-3D27DF88BB37}"/>
          </ac:spMkLst>
        </pc:spChg>
        <pc:grpChg chg="add">
          <ac:chgData name="Páll Snævar Brynjarsson" userId="1370e96a-7c97-4ed0-89a2-d686d828d8c3" providerId="ADAL" clId="{F4F33D69-2ED2-435C-ADCA-0863BF79AE48}" dt="2020-05-24T14:01:53.721" v="5452" actId="26606"/>
          <ac:grpSpMkLst>
            <pc:docMk/>
            <pc:sldMk cId="1172949241" sldId="910"/>
            <ac:grpSpMk id="23" creationId="{B6BADB90-C74B-40D6-86DC-503F65FCE8DC}"/>
          </ac:grpSpMkLst>
        </pc:grpChg>
        <pc:picChg chg="mod">
          <ac:chgData name="Páll Snævar Brynjarsson" userId="1370e96a-7c97-4ed0-89a2-d686d828d8c3" providerId="ADAL" clId="{F4F33D69-2ED2-435C-ADCA-0863BF79AE48}" dt="2020-05-24T14:01:53.721" v="5452" actId="26606"/>
          <ac:picMkLst>
            <pc:docMk/>
            <pc:sldMk cId="1172949241" sldId="910"/>
            <ac:picMk id="5" creationId="{8916AC4C-954A-47AC-A4F9-72F6BFA80987}"/>
          </ac:picMkLst>
        </pc:picChg>
        <pc:picChg chg="add mod">
          <ac:chgData name="Páll Snævar Brynjarsson" userId="1370e96a-7c97-4ed0-89a2-d686d828d8c3" providerId="ADAL" clId="{F4F33D69-2ED2-435C-ADCA-0863BF79AE48}" dt="2020-05-24T14:18:02.928" v="5548"/>
          <ac:picMkLst>
            <pc:docMk/>
            <pc:sldMk cId="1172949241" sldId="910"/>
            <ac:picMk id="17" creationId="{74126C3A-A2FF-47FA-BC19-1B1C7AAE0C5A}"/>
          </ac:picMkLst>
        </pc:picChg>
      </pc:sldChg>
      <pc:sldChg chg="addSp delSp modSp mod">
        <pc:chgData name="Páll Snævar Brynjarsson" userId="1370e96a-7c97-4ed0-89a2-d686d828d8c3" providerId="ADAL" clId="{F4F33D69-2ED2-435C-ADCA-0863BF79AE48}" dt="2020-05-29T11:30:40.385" v="5657" actId="255"/>
        <pc:sldMkLst>
          <pc:docMk/>
          <pc:sldMk cId="1909392096" sldId="911"/>
        </pc:sldMkLst>
        <pc:spChg chg="mod">
          <ac:chgData name="Páll Snævar Brynjarsson" userId="1370e96a-7c97-4ed0-89a2-d686d828d8c3" providerId="ADAL" clId="{F4F33D69-2ED2-435C-ADCA-0863BF79AE48}" dt="2020-05-24T14:01:46.983" v="5451" actId="26606"/>
          <ac:spMkLst>
            <pc:docMk/>
            <pc:sldMk cId="1909392096" sldId="911"/>
            <ac:spMk id="2" creationId="{134232A0-9247-4F78-845E-9C419DF795DC}"/>
          </ac:spMkLst>
        </pc:spChg>
        <pc:spChg chg="mod">
          <ac:chgData name="Páll Snævar Brynjarsson" userId="1370e96a-7c97-4ed0-89a2-d686d828d8c3" providerId="ADAL" clId="{F4F33D69-2ED2-435C-ADCA-0863BF79AE48}" dt="2020-05-29T11:30:40.385" v="5657" actId="255"/>
          <ac:spMkLst>
            <pc:docMk/>
            <pc:sldMk cId="1909392096" sldId="911"/>
            <ac:spMk id="3" creationId="{19B31B5E-21D8-40AD-8752-481540AF6C9A}"/>
          </ac:spMkLst>
        </pc:spChg>
        <pc:spChg chg="del">
          <ac:chgData name="Páll Snævar Brynjarsson" userId="1370e96a-7c97-4ed0-89a2-d686d828d8c3" providerId="ADAL" clId="{F4F33D69-2ED2-435C-ADCA-0863BF79AE48}" dt="2020-05-24T14:01:46.983" v="5451" actId="26606"/>
          <ac:spMkLst>
            <pc:docMk/>
            <pc:sldMk cId="1909392096" sldId="911"/>
            <ac:spMk id="10" creationId="{117AB3D3-3C9C-4DED-809A-78734805B895}"/>
          </ac:spMkLst>
        </pc:spChg>
        <pc:spChg chg="del">
          <ac:chgData name="Páll Snævar Brynjarsson" userId="1370e96a-7c97-4ed0-89a2-d686d828d8c3" providerId="ADAL" clId="{F4F33D69-2ED2-435C-ADCA-0863BF79AE48}" dt="2020-05-24T14:01:46.983" v="5451" actId="26606"/>
          <ac:spMkLst>
            <pc:docMk/>
            <pc:sldMk cId="1909392096" sldId="911"/>
            <ac:spMk id="12" creationId="{3A9A4357-BD1D-4622-A4FE-766E6AB8DE84}"/>
          </ac:spMkLst>
        </pc:spChg>
        <pc:spChg chg="del">
          <ac:chgData name="Páll Snævar Brynjarsson" userId="1370e96a-7c97-4ed0-89a2-d686d828d8c3" providerId="ADAL" clId="{F4F33D69-2ED2-435C-ADCA-0863BF79AE48}" dt="2020-05-24T14:01:46.983" v="5451" actId="26606"/>
          <ac:spMkLst>
            <pc:docMk/>
            <pc:sldMk cId="1909392096" sldId="911"/>
            <ac:spMk id="14" creationId="{E659831F-0D9A-4C63-9EBB-8435B85A440F}"/>
          </ac:spMkLst>
        </pc:spChg>
        <pc:spChg chg="del">
          <ac:chgData name="Páll Snævar Brynjarsson" userId="1370e96a-7c97-4ed0-89a2-d686d828d8c3" providerId="ADAL" clId="{F4F33D69-2ED2-435C-ADCA-0863BF79AE48}" dt="2020-05-24T14:01:46.983" v="5451" actId="26606"/>
          <ac:spMkLst>
            <pc:docMk/>
            <pc:sldMk cId="1909392096" sldId="911"/>
            <ac:spMk id="16" creationId="{E6995CE5-F890-4ABA-82A2-26507CE8D2A3}"/>
          </ac:spMkLst>
        </pc:spChg>
        <pc:spChg chg="add">
          <ac:chgData name="Páll Snævar Brynjarsson" userId="1370e96a-7c97-4ed0-89a2-d686d828d8c3" providerId="ADAL" clId="{F4F33D69-2ED2-435C-ADCA-0863BF79AE48}" dt="2020-05-24T14:01:46.983" v="5451" actId="26606"/>
          <ac:spMkLst>
            <pc:docMk/>
            <pc:sldMk cId="1909392096" sldId="911"/>
            <ac:spMk id="21" creationId="{F4C0B10B-D2C4-4A54-AFAD-3D27DF88BB37}"/>
          </ac:spMkLst>
        </pc:spChg>
        <pc:grpChg chg="add">
          <ac:chgData name="Páll Snævar Brynjarsson" userId="1370e96a-7c97-4ed0-89a2-d686d828d8c3" providerId="ADAL" clId="{F4F33D69-2ED2-435C-ADCA-0863BF79AE48}" dt="2020-05-24T14:01:46.983" v="5451" actId="26606"/>
          <ac:grpSpMkLst>
            <pc:docMk/>
            <pc:sldMk cId="1909392096" sldId="911"/>
            <ac:grpSpMk id="23" creationId="{B6BADB90-C74B-40D6-86DC-503F65FCE8DC}"/>
          </ac:grpSpMkLst>
        </pc:grpChg>
        <pc:picChg chg="mod">
          <ac:chgData name="Páll Snævar Brynjarsson" userId="1370e96a-7c97-4ed0-89a2-d686d828d8c3" providerId="ADAL" clId="{F4F33D69-2ED2-435C-ADCA-0863BF79AE48}" dt="2020-05-24T14:01:46.983" v="5451" actId="26606"/>
          <ac:picMkLst>
            <pc:docMk/>
            <pc:sldMk cId="1909392096" sldId="911"/>
            <ac:picMk id="5" creationId="{003D274D-81AD-4DFA-B48A-716A8B617EE1}"/>
          </ac:picMkLst>
        </pc:picChg>
        <pc:picChg chg="add mod">
          <ac:chgData name="Páll Snævar Brynjarsson" userId="1370e96a-7c97-4ed0-89a2-d686d828d8c3" providerId="ADAL" clId="{F4F33D69-2ED2-435C-ADCA-0863BF79AE48}" dt="2020-05-24T14:18:14.997" v="5549"/>
          <ac:picMkLst>
            <pc:docMk/>
            <pc:sldMk cId="1909392096" sldId="911"/>
            <ac:picMk id="17" creationId="{86A297D7-1461-4B15-A5F3-E811093D3528}"/>
          </ac:picMkLst>
        </pc:picChg>
      </pc:sldChg>
      <pc:sldChg chg="addSp delSp modSp mod">
        <pc:chgData name="Páll Snævar Brynjarsson" userId="1370e96a-7c97-4ed0-89a2-d686d828d8c3" providerId="ADAL" clId="{F4F33D69-2ED2-435C-ADCA-0863BF79AE48}" dt="2020-05-24T14:19:30.807" v="5589" actId="20577"/>
        <pc:sldMkLst>
          <pc:docMk/>
          <pc:sldMk cId="2551444056" sldId="912"/>
        </pc:sldMkLst>
        <pc:spChg chg="mod">
          <ac:chgData name="Páll Snævar Brynjarsson" userId="1370e96a-7c97-4ed0-89a2-d686d828d8c3" providerId="ADAL" clId="{F4F33D69-2ED2-435C-ADCA-0863BF79AE48}" dt="2020-05-24T14:01:38.278" v="5450" actId="26606"/>
          <ac:spMkLst>
            <pc:docMk/>
            <pc:sldMk cId="2551444056" sldId="912"/>
            <ac:spMk id="2" creationId="{5F04725F-EACC-4EF5-8F9C-C3658C2DFFDF}"/>
          </ac:spMkLst>
        </pc:spChg>
        <pc:spChg chg="mod">
          <ac:chgData name="Páll Snævar Brynjarsson" userId="1370e96a-7c97-4ed0-89a2-d686d828d8c3" providerId="ADAL" clId="{F4F33D69-2ED2-435C-ADCA-0863BF79AE48}" dt="2020-05-24T14:19:30.807" v="5589" actId="20577"/>
          <ac:spMkLst>
            <pc:docMk/>
            <pc:sldMk cId="2551444056" sldId="912"/>
            <ac:spMk id="3" creationId="{1BA0C82E-E371-401B-9394-0E7630FC2C36}"/>
          </ac:spMkLst>
        </pc:spChg>
        <pc:spChg chg="del">
          <ac:chgData name="Páll Snævar Brynjarsson" userId="1370e96a-7c97-4ed0-89a2-d686d828d8c3" providerId="ADAL" clId="{F4F33D69-2ED2-435C-ADCA-0863BF79AE48}" dt="2020-05-24T14:01:38.278" v="5450" actId="26606"/>
          <ac:spMkLst>
            <pc:docMk/>
            <pc:sldMk cId="2551444056" sldId="912"/>
            <ac:spMk id="8" creationId="{907EF6B7-1338-4443-8C46-6A318D952DFD}"/>
          </ac:spMkLst>
        </pc:spChg>
        <pc:spChg chg="del">
          <ac:chgData name="Páll Snævar Brynjarsson" userId="1370e96a-7c97-4ed0-89a2-d686d828d8c3" providerId="ADAL" clId="{F4F33D69-2ED2-435C-ADCA-0863BF79AE48}" dt="2020-05-24T14:01:38.278" v="5450" actId="26606"/>
          <ac:spMkLst>
            <pc:docMk/>
            <pc:sldMk cId="2551444056" sldId="912"/>
            <ac:spMk id="10" creationId="{DAAE4CDD-124C-4DCF-9584-B6033B545DD5}"/>
          </ac:spMkLst>
        </pc:spChg>
        <pc:spChg chg="del">
          <ac:chgData name="Páll Snævar Brynjarsson" userId="1370e96a-7c97-4ed0-89a2-d686d828d8c3" providerId="ADAL" clId="{F4F33D69-2ED2-435C-ADCA-0863BF79AE48}" dt="2020-05-24T14:01:38.278" v="5450" actId="26606"/>
          <ac:spMkLst>
            <pc:docMk/>
            <pc:sldMk cId="2551444056" sldId="912"/>
            <ac:spMk id="12" creationId="{081E4A58-353D-44AE-B2FC-2A74E2E400F7}"/>
          </ac:spMkLst>
        </pc:spChg>
        <pc:spChg chg="add">
          <ac:chgData name="Páll Snævar Brynjarsson" userId="1370e96a-7c97-4ed0-89a2-d686d828d8c3" providerId="ADAL" clId="{F4F33D69-2ED2-435C-ADCA-0863BF79AE48}" dt="2020-05-24T14:01:38.278" v="5450" actId="26606"/>
          <ac:spMkLst>
            <pc:docMk/>
            <pc:sldMk cId="2551444056" sldId="912"/>
            <ac:spMk id="17" creationId="{827B839B-9ADE-406B-8590-F1CAEDED45A1}"/>
          </ac:spMkLst>
        </pc:spChg>
        <pc:spChg chg="add">
          <ac:chgData name="Páll Snævar Brynjarsson" userId="1370e96a-7c97-4ed0-89a2-d686d828d8c3" providerId="ADAL" clId="{F4F33D69-2ED2-435C-ADCA-0863BF79AE48}" dt="2020-05-24T14:01:38.278" v="5450" actId="26606"/>
          <ac:spMkLst>
            <pc:docMk/>
            <pc:sldMk cId="2551444056" sldId="912"/>
            <ac:spMk id="19" creationId="{CFE45BF0-46DB-408C-B5F7-7B11716805D4}"/>
          </ac:spMkLst>
        </pc:spChg>
        <pc:spChg chg="add">
          <ac:chgData name="Páll Snævar Brynjarsson" userId="1370e96a-7c97-4ed0-89a2-d686d828d8c3" providerId="ADAL" clId="{F4F33D69-2ED2-435C-ADCA-0863BF79AE48}" dt="2020-05-24T14:01:38.278" v="5450" actId="26606"/>
          <ac:spMkLst>
            <pc:docMk/>
            <pc:sldMk cId="2551444056" sldId="912"/>
            <ac:spMk id="21" creationId="{2AEBC8F2-97B1-41B4-93F1-2D289E197FBA}"/>
          </ac:spMkLst>
        </pc:spChg>
        <pc:spChg chg="add">
          <ac:chgData name="Páll Snævar Brynjarsson" userId="1370e96a-7c97-4ed0-89a2-d686d828d8c3" providerId="ADAL" clId="{F4F33D69-2ED2-435C-ADCA-0863BF79AE48}" dt="2020-05-24T14:01:38.278" v="5450" actId="26606"/>
          <ac:spMkLst>
            <pc:docMk/>
            <pc:sldMk cId="2551444056" sldId="912"/>
            <ac:spMk id="23" creationId="{472E3A19-F5D5-48FC-BB9C-48C2F68F598B}"/>
          </ac:spMkLst>
        </pc:spChg>
        <pc:spChg chg="add">
          <ac:chgData name="Páll Snævar Brynjarsson" userId="1370e96a-7c97-4ed0-89a2-d686d828d8c3" providerId="ADAL" clId="{F4F33D69-2ED2-435C-ADCA-0863BF79AE48}" dt="2020-05-24T14:01:38.278" v="5450" actId="26606"/>
          <ac:spMkLst>
            <pc:docMk/>
            <pc:sldMk cId="2551444056" sldId="912"/>
            <ac:spMk id="25" creationId="{7A62E32F-BB65-43A8-8EB5-92346890E549}"/>
          </ac:spMkLst>
        </pc:spChg>
        <pc:spChg chg="add">
          <ac:chgData name="Páll Snævar Brynjarsson" userId="1370e96a-7c97-4ed0-89a2-d686d828d8c3" providerId="ADAL" clId="{F4F33D69-2ED2-435C-ADCA-0863BF79AE48}" dt="2020-05-24T14:01:38.278" v="5450" actId="26606"/>
          <ac:spMkLst>
            <pc:docMk/>
            <pc:sldMk cId="2551444056" sldId="912"/>
            <ac:spMk id="27" creationId="{14E91B64-9FCC-451E-AFB4-A827D6329367}"/>
          </ac:spMkLst>
        </pc:spChg>
        <pc:picChg chg="add mod">
          <ac:chgData name="Páll Snævar Brynjarsson" userId="1370e96a-7c97-4ed0-89a2-d686d828d8c3" providerId="ADAL" clId="{F4F33D69-2ED2-435C-ADCA-0863BF79AE48}" dt="2020-05-24T14:18:26.850" v="5550"/>
          <ac:picMkLst>
            <pc:docMk/>
            <pc:sldMk cId="2551444056" sldId="912"/>
            <ac:picMk id="13" creationId="{99231BB4-F744-4C4E-BF6E-5D29F331BD4A}"/>
          </ac:picMkLst>
        </pc:picChg>
      </pc:sldChg>
      <pc:sldChg chg="addSp delSp modSp mod">
        <pc:chgData name="Páll Snævar Brynjarsson" userId="1370e96a-7c97-4ed0-89a2-d686d828d8c3" providerId="ADAL" clId="{F4F33D69-2ED2-435C-ADCA-0863BF79AE48}" dt="2020-05-29T11:32:30.401" v="5659" actId="20577"/>
        <pc:sldMkLst>
          <pc:docMk/>
          <pc:sldMk cId="2065157525" sldId="913"/>
        </pc:sldMkLst>
        <pc:spChg chg="mod">
          <ac:chgData name="Páll Snævar Brynjarsson" userId="1370e96a-7c97-4ed0-89a2-d686d828d8c3" providerId="ADAL" clId="{F4F33D69-2ED2-435C-ADCA-0863BF79AE48}" dt="2020-05-24T14:01:30.667" v="5449" actId="26606"/>
          <ac:spMkLst>
            <pc:docMk/>
            <pc:sldMk cId="2065157525" sldId="913"/>
            <ac:spMk id="2" creationId="{0CB3A970-EC21-4C4D-A903-F04549BCEBA3}"/>
          </ac:spMkLst>
        </pc:spChg>
        <pc:spChg chg="mod">
          <ac:chgData name="Páll Snævar Brynjarsson" userId="1370e96a-7c97-4ed0-89a2-d686d828d8c3" providerId="ADAL" clId="{F4F33D69-2ED2-435C-ADCA-0863BF79AE48}" dt="2020-05-29T11:32:30.401" v="5659" actId="20577"/>
          <ac:spMkLst>
            <pc:docMk/>
            <pc:sldMk cId="2065157525" sldId="913"/>
            <ac:spMk id="3" creationId="{02CB53D1-CC50-4DD5-A085-01DDB1BB26F5}"/>
          </ac:spMkLst>
        </pc:spChg>
        <pc:spChg chg="del">
          <ac:chgData name="Páll Snævar Brynjarsson" userId="1370e96a-7c97-4ed0-89a2-d686d828d8c3" providerId="ADAL" clId="{F4F33D69-2ED2-435C-ADCA-0863BF79AE48}" dt="2020-05-24T14:01:30.667" v="5449" actId="26606"/>
          <ac:spMkLst>
            <pc:docMk/>
            <pc:sldMk cId="2065157525" sldId="913"/>
            <ac:spMk id="8" creationId="{907EF6B7-1338-4443-8C46-6A318D952DFD}"/>
          </ac:spMkLst>
        </pc:spChg>
        <pc:spChg chg="del">
          <ac:chgData name="Páll Snævar Brynjarsson" userId="1370e96a-7c97-4ed0-89a2-d686d828d8c3" providerId="ADAL" clId="{F4F33D69-2ED2-435C-ADCA-0863BF79AE48}" dt="2020-05-24T14:01:30.667" v="5449" actId="26606"/>
          <ac:spMkLst>
            <pc:docMk/>
            <pc:sldMk cId="2065157525" sldId="913"/>
            <ac:spMk id="10" creationId="{DAAE4CDD-124C-4DCF-9584-B6033B545DD5}"/>
          </ac:spMkLst>
        </pc:spChg>
        <pc:spChg chg="del">
          <ac:chgData name="Páll Snævar Brynjarsson" userId="1370e96a-7c97-4ed0-89a2-d686d828d8c3" providerId="ADAL" clId="{F4F33D69-2ED2-435C-ADCA-0863BF79AE48}" dt="2020-05-24T14:01:30.667" v="5449" actId="26606"/>
          <ac:spMkLst>
            <pc:docMk/>
            <pc:sldMk cId="2065157525" sldId="913"/>
            <ac:spMk id="12" creationId="{081E4A58-353D-44AE-B2FC-2A74E2E400F7}"/>
          </ac:spMkLst>
        </pc:spChg>
        <pc:spChg chg="add">
          <ac:chgData name="Páll Snævar Brynjarsson" userId="1370e96a-7c97-4ed0-89a2-d686d828d8c3" providerId="ADAL" clId="{F4F33D69-2ED2-435C-ADCA-0863BF79AE48}" dt="2020-05-24T14:01:30.667" v="5449" actId="26606"/>
          <ac:spMkLst>
            <pc:docMk/>
            <pc:sldMk cId="2065157525" sldId="913"/>
            <ac:spMk id="17" creationId="{827B839B-9ADE-406B-8590-F1CAEDED45A1}"/>
          </ac:spMkLst>
        </pc:spChg>
        <pc:spChg chg="add">
          <ac:chgData name="Páll Snævar Brynjarsson" userId="1370e96a-7c97-4ed0-89a2-d686d828d8c3" providerId="ADAL" clId="{F4F33D69-2ED2-435C-ADCA-0863BF79AE48}" dt="2020-05-24T14:01:30.667" v="5449" actId="26606"/>
          <ac:spMkLst>
            <pc:docMk/>
            <pc:sldMk cId="2065157525" sldId="913"/>
            <ac:spMk id="19" creationId="{CFE45BF0-46DB-408C-B5F7-7B11716805D4}"/>
          </ac:spMkLst>
        </pc:spChg>
        <pc:spChg chg="add">
          <ac:chgData name="Páll Snævar Brynjarsson" userId="1370e96a-7c97-4ed0-89a2-d686d828d8c3" providerId="ADAL" clId="{F4F33D69-2ED2-435C-ADCA-0863BF79AE48}" dt="2020-05-24T14:01:30.667" v="5449" actId="26606"/>
          <ac:spMkLst>
            <pc:docMk/>
            <pc:sldMk cId="2065157525" sldId="913"/>
            <ac:spMk id="21" creationId="{2AEBC8F2-97B1-41B4-93F1-2D289E197FBA}"/>
          </ac:spMkLst>
        </pc:spChg>
        <pc:spChg chg="add">
          <ac:chgData name="Páll Snævar Brynjarsson" userId="1370e96a-7c97-4ed0-89a2-d686d828d8c3" providerId="ADAL" clId="{F4F33D69-2ED2-435C-ADCA-0863BF79AE48}" dt="2020-05-24T14:01:30.667" v="5449" actId="26606"/>
          <ac:spMkLst>
            <pc:docMk/>
            <pc:sldMk cId="2065157525" sldId="913"/>
            <ac:spMk id="23" creationId="{472E3A19-F5D5-48FC-BB9C-48C2F68F598B}"/>
          </ac:spMkLst>
        </pc:spChg>
        <pc:spChg chg="add">
          <ac:chgData name="Páll Snævar Brynjarsson" userId="1370e96a-7c97-4ed0-89a2-d686d828d8c3" providerId="ADAL" clId="{F4F33D69-2ED2-435C-ADCA-0863BF79AE48}" dt="2020-05-24T14:01:30.667" v="5449" actId="26606"/>
          <ac:spMkLst>
            <pc:docMk/>
            <pc:sldMk cId="2065157525" sldId="913"/>
            <ac:spMk id="25" creationId="{7A62E32F-BB65-43A8-8EB5-92346890E549}"/>
          </ac:spMkLst>
        </pc:spChg>
        <pc:spChg chg="add">
          <ac:chgData name="Páll Snævar Brynjarsson" userId="1370e96a-7c97-4ed0-89a2-d686d828d8c3" providerId="ADAL" clId="{F4F33D69-2ED2-435C-ADCA-0863BF79AE48}" dt="2020-05-24T14:01:30.667" v="5449" actId="26606"/>
          <ac:spMkLst>
            <pc:docMk/>
            <pc:sldMk cId="2065157525" sldId="913"/>
            <ac:spMk id="27" creationId="{14E91B64-9FCC-451E-AFB4-A827D6329367}"/>
          </ac:spMkLst>
        </pc:spChg>
        <pc:picChg chg="add mod">
          <ac:chgData name="Páll Snævar Brynjarsson" userId="1370e96a-7c97-4ed0-89a2-d686d828d8c3" providerId="ADAL" clId="{F4F33D69-2ED2-435C-ADCA-0863BF79AE48}" dt="2020-05-24T14:19:47.550" v="5590"/>
          <ac:picMkLst>
            <pc:docMk/>
            <pc:sldMk cId="2065157525" sldId="913"/>
            <ac:picMk id="13" creationId="{CF784CF2-A2B5-4CAE-A379-3FA47A63776D}"/>
          </ac:picMkLst>
        </pc:picChg>
      </pc:sldChg>
      <pc:sldChg chg="addSp modSp mod setBg">
        <pc:chgData name="Páll Snævar Brynjarsson" userId="1370e96a-7c97-4ed0-89a2-d686d828d8c3" providerId="ADAL" clId="{F4F33D69-2ED2-435C-ADCA-0863BF79AE48}" dt="2020-05-29T11:33:21.461" v="5664" actId="790"/>
        <pc:sldMkLst>
          <pc:docMk/>
          <pc:sldMk cId="2709712557" sldId="914"/>
        </pc:sldMkLst>
        <pc:spChg chg="mod">
          <ac:chgData name="Páll Snævar Brynjarsson" userId="1370e96a-7c97-4ed0-89a2-d686d828d8c3" providerId="ADAL" clId="{F4F33D69-2ED2-435C-ADCA-0863BF79AE48}" dt="2020-05-24T14:01:25.406" v="5448" actId="26606"/>
          <ac:spMkLst>
            <pc:docMk/>
            <pc:sldMk cId="2709712557" sldId="914"/>
            <ac:spMk id="2" creationId="{A96DF2BF-8A4B-4EE2-986A-D548ECB21DC3}"/>
          </ac:spMkLst>
        </pc:spChg>
        <pc:spChg chg="mod">
          <ac:chgData name="Páll Snævar Brynjarsson" userId="1370e96a-7c97-4ed0-89a2-d686d828d8c3" providerId="ADAL" clId="{F4F33D69-2ED2-435C-ADCA-0863BF79AE48}" dt="2020-05-29T11:33:21.461" v="5664" actId="790"/>
          <ac:spMkLst>
            <pc:docMk/>
            <pc:sldMk cId="2709712557" sldId="914"/>
            <ac:spMk id="3" creationId="{4FBBA810-8E70-4D48-9D9C-3B51480A9226}"/>
          </ac:spMkLst>
        </pc:spChg>
        <pc:spChg chg="add">
          <ac:chgData name="Páll Snævar Brynjarsson" userId="1370e96a-7c97-4ed0-89a2-d686d828d8c3" providerId="ADAL" clId="{F4F33D69-2ED2-435C-ADCA-0863BF79AE48}" dt="2020-05-24T14:01:25.406" v="5448" actId="26606"/>
          <ac:spMkLst>
            <pc:docMk/>
            <pc:sldMk cId="2709712557" sldId="914"/>
            <ac:spMk id="7" creationId="{F4C0B10B-D2C4-4A54-AFAD-3D27DF88BB37}"/>
          </ac:spMkLst>
        </pc:spChg>
        <pc:grpChg chg="add">
          <ac:chgData name="Páll Snævar Brynjarsson" userId="1370e96a-7c97-4ed0-89a2-d686d828d8c3" providerId="ADAL" clId="{F4F33D69-2ED2-435C-ADCA-0863BF79AE48}" dt="2020-05-24T14:01:25.406" v="5448" actId="26606"/>
          <ac:grpSpMkLst>
            <pc:docMk/>
            <pc:sldMk cId="2709712557" sldId="914"/>
            <ac:grpSpMk id="8" creationId="{B6BADB90-C74B-40D6-86DC-503F65FCE8DC}"/>
          </ac:grpSpMkLst>
        </pc:grpChg>
        <pc:picChg chg="mod">
          <ac:chgData name="Páll Snævar Brynjarsson" userId="1370e96a-7c97-4ed0-89a2-d686d828d8c3" providerId="ADAL" clId="{F4F33D69-2ED2-435C-ADCA-0863BF79AE48}" dt="2020-05-24T14:01:25.406" v="5448" actId="26606"/>
          <ac:picMkLst>
            <pc:docMk/>
            <pc:sldMk cId="2709712557" sldId="914"/>
            <ac:picMk id="5" creationId="{F85A3845-58A4-45E2-9A74-20D9827B41FA}"/>
          </ac:picMkLst>
        </pc:picChg>
        <pc:picChg chg="add mod">
          <ac:chgData name="Páll Snævar Brynjarsson" userId="1370e96a-7c97-4ed0-89a2-d686d828d8c3" providerId="ADAL" clId="{F4F33D69-2ED2-435C-ADCA-0863BF79AE48}" dt="2020-05-24T14:20:05.566" v="5591"/>
          <ac:picMkLst>
            <pc:docMk/>
            <pc:sldMk cId="2709712557" sldId="914"/>
            <ac:picMk id="12" creationId="{5D232207-1EEF-45C5-ACE0-4603A7AD0C82}"/>
          </ac:picMkLst>
        </pc:picChg>
      </pc:sldChg>
      <pc:sldChg chg="addSp delSp modSp mod setBg">
        <pc:chgData name="Páll Snævar Brynjarsson" userId="1370e96a-7c97-4ed0-89a2-d686d828d8c3" providerId="ADAL" clId="{F4F33D69-2ED2-435C-ADCA-0863BF79AE48}" dt="2020-05-24T14:21:26.107" v="5594" actId="26606"/>
        <pc:sldMkLst>
          <pc:docMk/>
          <pc:sldMk cId="411295323" sldId="915"/>
        </pc:sldMkLst>
        <pc:spChg chg="mod">
          <ac:chgData name="Páll Snævar Brynjarsson" userId="1370e96a-7c97-4ed0-89a2-d686d828d8c3" providerId="ADAL" clId="{F4F33D69-2ED2-435C-ADCA-0863BF79AE48}" dt="2020-05-24T14:21:26.107" v="5594" actId="26606"/>
          <ac:spMkLst>
            <pc:docMk/>
            <pc:sldMk cId="411295323" sldId="915"/>
            <ac:spMk id="2" creationId="{66251125-99B4-4DBA-BF7B-5B5B65BD10A7}"/>
          </ac:spMkLst>
        </pc:spChg>
        <pc:spChg chg="mod">
          <ac:chgData name="Páll Snævar Brynjarsson" userId="1370e96a-7c97-4ed0-89a2-d686d828d8c3" providerId="ADAL" clId="{F4F33D69-2ED2-435C-ADCA-0863BF79AE48}" dt="2020-05-24T14:21:26.107" v="5594" actId="26606"/>
          <ac:spMkLst>
            <pc:docMk/>
            <pc:sldMk cId="411295323" sldId="915"/>
            <ac:spMk id="3" creationId="{D46BDCAC-EE8A-4133-8699-9830808A3056}"/>
          </ac:spMkLst>
        </pc:spChg>
        <pc:spChg chg="add del">
          <ac:chgData name="Páll Snævar Brynjarsson" userId="1370e96a-7c97-4ed0-89a2-d686d828d8c3" providerId="ADAL" clId="{F4F33D69-2ED2-435C-ADCA-0863BF79AE48}" dt="2020-05-24T14:21:26.107" v="5594" actId="26606"/>
          <ac:spMkLst>
            <pc:docMk/>
            <pc:sldMk cId="411295323" sldId="915"/>
            <ac:spMk id="71" creationId="{F4C0B10B-D2C4-4A54-AFAD-3D27DF88BB37}"/>
          </ac:spMkLst>
        </pc:spChg>
        <pc:spChg chg="add del">
          <ac:chgData name="Páll Snævar Brynjarsson" userId="1370e96a-7c97-4ed0-89a2-d686d828d8c3" providerId="ADAL" clId="{F4F33D69-2ED2-435C-ADCA-0863BF79AE48}" dt="2020-05-24T14:21:26.092" v="5593" actId="26606"/>
          <ac:spMkLst>
            <pc:docMk/>
            <pc:sldMk cId="411295323" sldId="915"/>
            <ac:spMk id="135" creationId="{B0B8DCBA-FEED-46EF-A140-35B904015B49}"/>
          </ac:spMkLst>
        </pc:spChg>
        <pc:spChg chg="add">
          <ac:chgData name="Páll Snævar Brynjarsson" userId="1370e96a-7c97-4ed0-89a2-d686d828d8c3" providerId="ADAL" clId="{F4F33D69-2ED2-435C-ADCA-0863BF79AE48}" dt="2020-05-24T14:21:26.107" v="5594" actId="26606"/>
          <ac:spMkLst>
            <pc:docMk/>
            <pc:sldMk cId="411295323" sldId="915"/>
            <ac:spMk id="141" creationId="{A9CE15CA-2228-4197-93B9-E41A1DC42D51}"/>
          </ac:spMkLst>
        </pc:spChg>
        <pc:spChg chg="add del">
          <ac:chgData name="Páll Snævar Brynjarsson" userId="1370e96a-7c97-4ed0-89a2-d686d828d8c3" providerId="ADAL" clId="{F4F33D69-2ED2-435C-ADCA-0863BF79AE48}" dt="2020-05-24T14:21:26.092" v="5593" actId="26606"/>
          <ac:spMkLst>
            <pc:docMk/>
            <pc:sldMk cId="411295323" sldId="915"/>
            <ac:spMk id="142" creationId="{D5B0017B-2ECA-49AF-B397-DC140825DF8D}"/>
          </ac:spMkLst>
        </pc:spChg>
        <pc:spChg chg="add">
          <ac:chgData name="Páll Snævar Brynjarsson" userId="1370e96a-7c97-4ed0-89a2-d686d828d8c3" providerId="ADAL" clId="{F4F33D69-2ED2-435C-ADCA-0863BF79AE48}" dt="2020-05-24T14:21:26.107" v="5594" actId="26606"/>
          <ac:spMkLst>
            <pc:docMk/>
            <pc:sldMk cId="411295323" sldId="915"/>
            <ac:spMk id="3076" creationId="{A44CB4EE-83AD-4C56-872E-1E3F03E706BB}"/>
          </ac:spMkLst>
        </pc:spChg>
        <pc:spChg chg="add">
          <ac:chgData name="Páll Snævar Brynjarsson" userId="1370e96a-7c97-4ed0-89a2-d686d828d8c3" providerId="ADAL" clId="{F4F33D69-2ED2-435C-ADCA-0863BF79AE48}" dt="2020-05-24T14:21:26.107" v="5594" actId="26606"/>
          <ac:spMkLst>
            <pc:docMk/>
            <pc:sldMk cId="411295323" sldId="915"/>
            <ac:spMk id="3077" creationId="{9255E12D-D5B1-4FC4-8749-107188960747}"/>
          </ac:spMkLst>
        </pc:spChg>
        <pc:spChg chg="add">
          <ac:chgData name="Páll Snævar Brynjarsson" userId="1370e96a-7c97-4ed0-89a2-d686d828d8c3" providerId="ADAL" clId="{F4F33D69-2ED2-435C-ADCA-0863BF79AE48}" dt="2020-05-24T14:21:26.107" v="5594" actId="26606"/>
          <ac:spMkLst>
            <pc:docMk/>
            <pc:sldMk cId="411295323" sldId="915"/>
            <ac:spMk id="3078" creationId="{9B20A794-0515-443F-9764-44A6569EC318}"/>
          </ac:spMkLst>
        </pc:spChg>
        <pc:grpChg chg="add del">
          <ac:chgData name="Páll Snævar Brynjarsson" userId="1370e96a-7c97-4ed0-89a2-d686d828d8c3" providerId="ADAL" clId="{F4F33D69-2ED2-435C-ADCA-0863BF79AE48}" dt="2020-05-24T14:21:26.107" v="5594" actId="26606"/>
          <ac:grpSpMkLst>
            <pc:docMk/>
            <pc:sldMk cId="411295323" sldId="915"/>
            <ac:grpSpMk id="73" creationId="{B6BADB90-C74B-40D6-86DC-503F65FCE8DC}"/>
          </ac:grpSpMkLst>
        </pc:grpChg>
        <pc:grpChg chg="add del">
          <ac:chgData name="Páll Snævar Brynjarsson" userId="1370e96a-7c97-4ed0-89a2-d686d828d8c3" providerId="ADAL" clId="{F4F33D69-2ED2-435C-ADCA-0863BF79AE48}" dt="2020-05-24T14:21:26.092" v="5593" actId="26606"/>
          <ac:grpSpMkLst>
            <pc:docMk/>
            <pc:sldMk cId="411295323" sldId="915"/>
            <ac:grpSpMk id="137" creationId="{AE1C45F0-260A-458C-96ED-C1F6D2151219}"/>
          </ac:grpSpMkLst>
        </pc:grpChg>
        <pc:picChg chg="mod ord">
          <ac:chgData name="Páll Snævar Brynjarsson" userId="1370e96a-7c97-4ed0-89a2-d686d828d8c3" providerId="ADAL" clId="{F4F33D69-2ED2-435C-ADCA-0863BF79AE48}" dt="2020-05-24T14:21:26.107" v="5594" actId="26606"/>
          <ac:picMkLst>
            <pc:docMk/>
            <pc:sldMk cId="411295323" sldId="915"/>
            <ac:picMk id="3074" creationId="{D7E6DAE3-0D8D-4BDB-9E8D-477BA2F6E2D0}"/>
          </ac:picMkLst>
        </pc:picChg>
        <pc:cxnChg chg="add del">
          <ac:chgData name="Páll Snævar Brynjarsson" userId="1370e96a-7c97-4ed0-89a2-d686d828d8c3" providerId="ADAL" clId="{F4F33D69-2ED2-435C-ADCA-0863BF79AE48}" dt="2020-05-24T14:21:26.092" v="5593" actId="26606"/>
          <ac:cxnSpMkLst>
            <pc:docMk/>
            <pc:sldMk cId="411295323" sldId="915"/>
            <ac:cxnSpMk id="144" creationId="{6CF1BAF6-AD41-4082-B212-8A1F9A2E8779}"/>
          </ac:cxnSpMkLst>
        </pc:cxnChg>
      </pc:sldChg>
      <pc:sldChg chg="addSp modSp mod setBg">
        <pc:chgData name="Páll Snævar Brynjarsson" userId="1370e96a-7c97-4ed0-89a2-d686d828d8c3" providerId="ADAL" clId="{F4F33D69-2ED2-435C-ADCA-0863BF79AE48}" dt="2020-05-24T14:21:53.745" v="5595"/>
        <pc:sldMkLst>
          <pc:docMk/>
          <pc:sldMk cId="640938600" sldId="916"/>
        </pc:sldMkLst>
        <pc:spChg chg="mod">
          <ac:chgData name="Páll Snævar Brynjarsson" userId="1370e96a-7c97-4ed0-89a2-d686d828d8c3" providerId="ADAL" clId="{F4F33D69-2ED2-435C-ADCA-0863BF79AE48}" dt="2020-05-24T14:01:14.945" v="5446" actId="26606"/>
          <ac:spMkLst>
            <pc:docMk/>
            <pc:sldMk cId="640938600" sldId="916"/>
            <ac:spMk id="2" creationId="{30B962EF-FEFF-4047-B651-E0FBD83D64FF}"/>
          </ac:spMkLst>
        </pc:spChg>
        <pc:spChg chg="mod">
          <ac:chgData name="Páll Snævar Brynjarsson" userId="1370e96a-7c97-4ed0-89a2-d686d828d8c3" providerId="ADAL" clId="{F4F33D69-2ED2-435C-ADCA-0863BF79AE48}" dt="2020-05-24T14:01:14.945" v="5446" actId="26606"/>
          <ac:spMkLst>
            <pc:docMk/>
            <pc:sldMk cId="640938600" sldId="916"/>
            <ac:spMk id="3" creationId="{5C0F671F-6451-493E-83E4-09CE285298A1}"/>
          </ac:spMkLst>
        </pc:spChg>
        <pc:spChg chg="add">
          <ac:chgData name="Páll Snævar Brynjarsson" userId="1370e96a-7c97-4ed0-89a2-d686d828d8c3" providerId="ADAL" clId="{F4F33D69-2ED2-435C-ADCA-0863BF79AE48}" dt="2020-05-24T14:01:14.945" v="5446" actId="26606"/>
          <ac:spMkLst>
            <pc:docMk/>
            <pc:sldMk cId="640938600" sldId="916"/>
            <ac:spMk id="9" creationId="{827B839B-9ADE-406B-8590-F1CAEDED45A1}"/>
          </ac:spMkLst>
        </pc:spChg>
        <pc:spChg chg="add">
          <ac:chgData name="Páll Snævar Brynjarsson" userId="1370e96a-7c97-4ed0-89a2-d686d828d8c3" providerId="ADAL" clId="{F4F33D69-2ED2-435C-ADCA-0863BF79AE48}" dt="2020-05-24T14:01:14.945" v="5446" actId="26606"/>
          <ac:spMkLst>
            <pc:docMk/>
            <pc:sldMk cId="640938600" sldId="916"/>
            <ac:spMk id="11" creationId="{CFE45BF0-46DB-408C-B5F7-7B11716805D4}"/>
          </ac:spMkLst>
        </pc:spChg>
        <pc:spChg chg="add">
          <ac:chgData name="Páll Snævar Brynjarsson" userId="1370e96a-7c97-4ed0-89a2-d686d828d8c3" providerId="ADAL" clId="{F4F33D69-2ED2-435C-ADCA-0863BF79AE48}" dt="2020-05-24T14:01:14.945" v="5446" actId="26606"/>
          <ac:spMkLst>
            <pc:docMk/>
            <pc:sldMk cId="640938600" sldId="916"/>
            <ac:spMk id="13" creationId="{2AEBC8F2-97B1-41B4-93F1-2D289E197FBA}"/>
          </ac:spMkLst>
        </pc:spChg>
        <pc:spChg chg="add">
          <ac:chgData name="Páll Snævar Brynjarsson" userId="1370e96a-7c97-4ed0-89a2-d686d828d8c3" providerId="ADAL" clId="{F4F33D69-2ED2-435C-ADCA-0863BF79AE48}" dt="2020-05-24T14:01:14.945" v="5446" actId="26606"/>
          <ac:spMkLst>
            <pc:docMk/>
            <pc:sldMk cId="640938600" sldId="916"/>
            <ac:spMk id="15" creationId="{472E3A19-F5D5-48FC-BB9C-48C2F68F598B}"/>
          </ac:spMkLst>
        </pc:spChg>
        <pc:spChg chg="add">
          <ac:chgData name="Páll Snævar Brynjarsson" userId="1370e96a-7c97-4ed0-89a2-d686d828d8c3" providerId="ADAL" clId="{F4F33D69-2ED2-435C-ADCA-0863BF79AE48}" dt="2020-05-24T14:01:14.945" v="5446" actId="26606"/>
          <ac:spMkLst>
            <pc:docMk/>
            <pc:sldMk cId="640938600" sldId="916"/>
            <ac:spMk id="17" creationId="{7A62E32F-BB65-43A8-8EB5-92346890E549}"/>
          </ac:spMkLst>
        </pc:spChg>
        <pc:spChg chg="add">
          <ac:chgData name="Páll Snævar Brynjarsson" userId="1370e96a-7c97-4ed0-89a2-d686d828d8c3" providerId="ADAL" clId="{F4F33D69-2ED2-435C-ADCA-0863BF79AE48}" dt="2020-05-24T14:01:14.945" v="5446" actId="26606"/>
          <ac:spMkLst>
            <pc:docMk/>
            <pc:sldMk cId="640938600" sldId="916"/>
            <ac:spMk id="19" creationId="{14E91B64-9FCC-451E-AFB4-A827D6329367}"/>
          </ac:spMkLst>
        </pc:spChg>
        <pc:picChg chg="add mod">
          <ac:chgData name="Páll Snævar Brynjarsson" userId="1370e96a-7c97-4ed0-89a2-d686d828d8c3" providerId="ADAL" clId="{F4F33D69-2ED2-435C-ADCA-0863BF79AE48}" dt="2020-05-22T14:34:34.724" v="1262"/>
          <ac:picMkLst>
            <pc:docMk/>
            <pc:sldMk cId="640938600" sldId="916"/>
            <ac:picMk id="4" creationId="{D611393B-E854-4E2B-8AA1-B5E9B434E981}"/>
          </ac:picMkLst>
        </pc:picChg>
        <pc:picChg chg="add mod">
          <ac:chgData name="Páll Snævar Brynjarsson" userId="1370e96a-7c97-4ed0-89a2-d686d828d8c3" providerId="ADAL" clId="{F4F33D69-2ED2-435C-ADCA-0863BF79AE48}" dt="2020-05-24T14:21:53.745" v="5595"/>
          <ac:picMkLst>
            <pc:docMk/>
            <pc:sldMk cId="640938600" sldId="916"/>
            <ac:picMk id="12" creationId="{753A441C-689F-4BED-BF83-03F50BF4BC87}"/>
          </ac:picMkLst>
        </pc:picChg>
      </pc:sldChg>
      <pc:sldChg chg="addSp delSp modSp new mod setBg">
        <pc:chgData name="Páll Snævar Brynjarsson" userId="1370e96a-7c97-4ed0-89a2-d686d828d8c3" providerId="ADAL" clId="{F4F33D69-2ED2-435C-ADCA-0863BF79AE48}" dt="2020-06-04T14:49:49.352" v="6134" actId="20577"/>
        <pc:sldMkLst>
          <pc:docMk/>
          <pc:sldMk cId="1430968595" sldId="917"/>
        </pc:sldMkLst>
        <pc:spChg chg="mod">
          <ac:chgData name="Páll Snævar Brynjarsson" userId="1370e96a-7c97-4ed0-89a2-d686d828d8c3" providerId="ADAL" clId="{F4F33D69-2ED2-435C-ADCA-0863BF79AE48}" dt="2020-05-24T14:01:05.804" v="5445" actId="26606"/>
          <ac:spMkLst>
            <pc:docMk/>
            <pc:sldMk cId="1430968595" sldId="917"/>
            <ac:spMk id="2" creationId="{66038023-1D8A-4760-8A66-9DE9A00D327F}"/>
          </ac:spMkLst>
        </pc:spChg>
        <pc:spChg chg="mod">
          <ac:chgData name="Páll Snævar Brynjarsson" userId="1370e96a-7c97-4ed0-89a2-d686d828d8c3" providerId="ADAL" clId="{F4F33D69-2ED2-435C-ADCA-0863BF79AE48}" dt="2020-06-04T14:49:49.352" v="6134" actId="20577"/>
          <ac:spMkLst>
            <pc:docMk/>
            <pc:sldMk cId="1430968595" sldId="917"/>
            <ac:spMk id="3" creationId="{2D3F4857-5BFA-4BF3-A7CC-4280DE6D1A44}"/>
          </ac:spMkLst>
        </pc:spChg>
        <pc:spChg chg="del mod">
          <ac:chgData name="Páll Snævar Brynjarsson" userId="1370e96a-7c97-4ed0-89a2-d686d828d8c3" providerId="ADAL" clId="{F4F33D69-2ED2-435C-ADCA-0863BF79AE48}" dt="2020-05-18T16:08:24.851" v="711"/>
          <ac:spMkLst>
            <pc:docMk/>
            <pc:sldMk cId="1430968595" sldId="917"/>
            <ac:spMk id="4" creationId="{862BAF8A-3D0A-434B-9454-420038099ADF}"/>
          </ac:spMkLst>
        </pc:spChg>
        <pc:spChg chg="add">
          <ac:chgData name="Páll Snævar Brynjarsson" userId="1370e96a-7c97-4ed0-89a2-d686d828d8c3" providerId="ADAL" clId="{F4F33D69-2ED2-435C-ADCA-0863BF79AE48}" dt="2020-05-24T14:01:05.804" v="5445" actId="26606"/>
          <ac:spMkLst>
            <pc:docMk/>
            <pc:sldMk cId="1430968595" sldId="917"/>
            <ac:spMk id="8" creationId="{F4C0B10B-D2C4-4A54-AFAD-3D27DF88BB37}"/>
          </ac:spMkLst>
        </pc:spChg>
        <pc:grpChg chg="add">
          <ac:chgData name="Páll Snævar Brynjarsson" userId="1370e96a-7c97-4ed0-89a2-d686d828d8c3" providerId="ADAL" clId="{F4F33D69-2ED2-435C-ADCA-0863BF79AE48}" dt="2020-05-24T14:01:05.804" v="5445" actId="26606"/>
          <ac:grpSpMkLst>
            <pc:docMk/>
            <pc:sldMk cId="1430968595" sldId="917"/>
            <ac:grpSpMk id="13" creationId="{B6BADB90-C74B-40D6-86DC-503F65FCE8DC}"/>
          </ac:grpSpMkLst>
        </pc:grpChg>
        <pc:picChg chg="add mod">
          <ac:chgData name="Páll Snævar Brynjarsson" userId="1370e96a-7c97-4ed0-89a2-d686d828d8c3" providerId="ADAL" clId="{F4F33D69-2ED2-435C-ADCA-0863BF79AE48}" dt="2020-05-22T14:35:05.713" v="1263"/>
          <ac:picMkLst>
            <pc:docMk/>
            <pc:sldMk cId="1430968595" sldId="917"/>
            <ac:picMk id="5" creationId="{E2AFFAC5-A987-428E-9614-165674592346}"/>
          </ac:picMkLst>
        </pc:picChg>
        <pc:picChg chg="add mod ord">
          <ac:chgData name="Páll Snævar Brynjarsson" userId="1370e96a-7c97-4ed0-89a2-d686d828d8c3" providerId="ADAL" clId="{F4F33D69-2ED2-435C-ADCA-0863BF79AE48}" dt="2020-05-24T14:01:05.804" v="5445" actId="26606"/>
          <ac:picMkLst>
            <pc:docMk/>
            <pc:sldMk cId="1430968595" sldId="917"/>
            <ac:picMk id="6" creationId="{7B95B0F7-B59D-4786-A4F7-3DE0E6BB6A73}"/>
          </ac:picMkLst>
        </pc:picChg>
        <pc:picChg chg="add del">
          <ac:chgData name="Páll Snævar Brynjarsson" userId="1370e96a-7c97-4ed0-89a2-d686d828d8c3" providerId="ADAL" clId="{F4F33D69-2ED2-435C-ADCA-0863BF79AE48}" dt="2020-05-18T16:09:08.631" v="715" actId="26606"/>
          <ac:picMkLst>
            <pc:docMk/>
            <pc:sldMk cId="1430968595" sldId="917"/>
            <ac:picMk id="11" creationId="{54DDEBDD-D8BD-41A6-8A0D-B00E3768B0F9}"/>
          </ac:picMkLst>
        </pc:picChg>
        <pc:picChg chg="add mod">
          <ac:chgData name="Páll Snævar Brynjarsson" userId="1370e96a-7c97-4ed0-89a2-d686d828d8c3" providerId="ADAL" clId="{F4F33D69-2ED2-435C-ADCA-0863BF79AE48}" dt="2020-05-24T14:22:09.516" v="5596"/>
          <ac:picMkLst>
            <pc:docMk/>
            <pc:sldMk cId="1430968595" sldId="917"/>
            <ac:picMk id="19" creationId="{FB649659-2F69-4DBC-9579-8009594D9010}"/>
          </ac:picMkLst>
        </pc:picChg>
      </pc:sldChg>
      <pc:sldChg chg="modSp new del mod">
        <pc:chgData name="Páll Snævar Brynjarsson" userId="1370e96a-7c97-4ed0-89a2-d686d828d8c3" providerId="ADAL" clId="{F4F33D69-2ED2-435C-ADCA-0863BF79AE48}" dt="2020-05-18T14:04:10.037" v="13" actId="2696"/>
        <pc:sldMkLst>
          <pc:docMk/>
          <pc:sldMk cId="2377953756" sldId="917"/>
        </pc:sldMkLst>
        <pc:spChg chg="mod">
          <ac:chgData name="Páll Snævar Brynjarsson" userId="1370e96a-7c97-4ed0-89a2-d686d828d8c3" providerId="ADAL" clId="{F4F33D69-2ED2-435C-ADCA-0863BF79AE48}" dt="2020-05-18T14:04:04.354" v="12" actId="20577"/>
          <ac:spMkLst>
            <pc:docMk/>
            <pc:sldMk cId="2377953756" sldId="917"/>
            <ac:spMk id="2" creationId="{A8D0FC8C-20A8-4CBD-B9B0-57BE2FA56CAB}"/>
          </ac:spMkLst>
        </pc:spChg>
      </pc:sldChg>
      <pc:sldChg chg="modSp new del mod">
        <pc:chgData name="Páll Snævar Brynjarsson" userId="1370e96a-7c97-4ed0-89a2-d686d828d8c3" providerId="ADAL" clId="{F4F33D69-2ED2-435C-ADCA-0863BF79AE48}" dt="2020-05-18T16:11:41.189" v="828" actId="2696"/>
        <pc:sldMkLst>
          <pc:docMk/>
          <pc:sldMk cId="2200766731" sldId="918"/>
        </pc:sldMkLst>
        <pc:spChg chg="mod">
          <ac:chgData name="Páll Snævar Brynjarsson" userId="1370e96a-7c97-4ed0-89a2-d686d828d8c3" providerId="ADAL" clId="{F4F33D69-2ED2-435C-ADCA-0863BF79AE48}" dt="2020-05-18T16:09:37.601" v="734" actId="20577"/>
          <ac:spMkLst>
            <pc:docMk/>
            <pc:sldMk cId="2200766731" sldId="918"/>
            <ac:spMk id="2" creationId="{6C709DEB-9139-412E-826D-834FAA2434DA}"/>
          </ac:spMkLst>
        </pc:spChg>
        <pc:spChg chg="mod">
          <ac:chgData name="Páll Snævar Brynjarsson" userId="1370e96a-7c97-4ed0-89a2-d686d828d8c3" providerId="ADAL" clId="{F4F33D69-2ED2-435C-ADCA-0863BF79AE48}" dt="2020-05-18T16:11:34.961" v="827" actId="20577"/>
          <ac:spMkLst>
            <pc:docMk/>
            <pc:sldMk cId="2200766731" sldId="918"/>
            <ac:spMk id="3" creationId="{F0C79022-32E0-4D06-98A2-D506E22F2D7F}"/>
          </ac:spMkLst>
        </pc:spChg>
      </pc:sldChg>
      <pc:sldChg chg="addSp delSp modSp new mod setBg">
        <pc:chgData name="Páll Snævar Brynjarsson" userId="1370e96a-7c97-4ed0-89a2-d686d828d8c3" providerId="ADAL" clId="{F4F33D69-2ED2-435C-ADCA-0863BF79AE48}" dt="2020-05-29T11:36:42.803" v="5776" actId="790"/>
        <pc:sldMkLst>
          <pc:docMk/>
          <pc:sldMk cId="2337613707" sldId="918"/>
        </pc:sldMkLst>
        <pc:spChg chg="mod">
          <ac:chgData name="Páll Snævar Brynjarsson" userId="1370e96a-7c97-4ed0-89a2-d686d828d8c3" providerId="ADAL" clId="{F4F33D69-2ED2-435C-ADCA-0863BF79AE48}" dt="2020-05-24T14:01:00.904" v="5444" actId="26606"/>
          <ac:spMkLst>
            <pc:docMk/>
            <pc:sldMk cId="2337613707" sldId="918"/>
            <ac:spMk id="2" creationId="{C4A59A17-97E4-4D37-A36B-14841D1C89EF}"/>
          </ac:spMkLst>
        </pc:spChg>
        <pc:spChg chg="mod">
          <ac:chgData name="Páll Snævar Brynjarsson" userId="1370e96a-7c97-4ed0-89a2-d686d828d8c3" providerId="ADAL" clId="{F4F33D69-2ED2-435C-ADCA-0863BF79AE48}" dt="2020-05-29T11:36:42.803" v="5776" actId="790"/>
          <ac:spMkLst>
            <pc:docMk/>
            <pc:sldMk cId="2337613707" sldId="918"/>
            <ac:spMk id="3" creationId="{E178E196-3286-4C70-96A5-08B709BE5B7A}"/>
          </ac:spMkLst>
        </pc:spChg>
        <pc:spChg chg="del">
          <ac:chgData name="Páll Snævar Brynjarsson" userId="1370e96a-7c97-4ed0-89a2-d686d828d8c3" providerId="ADAL" clId="{F4F33D69-2ED2-435C-ADCA-0863BF79AE48}" dt="2020-05-18T16:30:16.876" v="1258"/>
          <ac:spMkLst>
            <pc:docMk/>
            <pc:sldMk cId="2337613707" sldId="918"/>
            <ac:spMk id="4" creationId="{574AFCF9-7FF1-4E76-906E-14C11D126B74}"/>
          </ac:spMkLst>
        </pc:spChg>
        <pc:spChg chg="add">
          <ac:chgData name="Páll Snævar Brynjarsson" userId="1370e96a-7c97-4ed0-89a2-d686d828d8c3" providerId="ADAL" clId="{F4F33D69-2ED2-435C-ADCA-0863BF79AE48}" dt="2020-05-24T14:01:00.904" v="5444" actId="26606"/>
          <ac:spMkLst>
            <pc:docMk/>
            <pc:sldMk cId="2337613707" sldId="918"/>
            <ac:spMk id="11" creationId="{F4C0B10B-D2C4-4A54-AFAD-3D27DF88BB37}"/>
          </ac:spMkLst>
        </pc:spChg>
        <pc:grpChg chg="add">
          <ac:chgData name="Páll Snævar Brynjarsson" userId="1370e96a-7c97-4ed0-89a2-d686d828d8c3" providerId="ADAL" clId="{F4F33D69-2ED2-435C-ADCA-0863BF79AE48}" dt="2020-05-24T14:01:00.904" v="5444" actId="26606"/>
          <ac:grpSpMkLst>
            <pc:docMk/>
            <pc:sldMk cId="2337613707" sldId="918"/>
            <ac:grpSpMk id="13" creationId="{B6BADB90-C74B-40D6-86DC-503F65FCE8DC}"/>
          </ac:grpSpMkLst>
        </pc:grpChg>
        <pc:picChg chg="add mod">
          <ac:chgData name="Páll Snævar Brynjarsson" userId="1370e96a-7c97-4ed0-89a2-d686d828d8c3" providerId="ADAL" clId="{F4F33D69-2ED2-435C-ADCA-0863BF79AE48}" dt="2020-05-24T14:01:00.904" v="5444" actId="26606"/>
          <ac:picMkLst>
            <pc:docMk/>
            <pc:sldMk cId="2337613707" sldId="918"/>
            <ac:picMk id="5" creationId="{75C77E45-1D80-4E31-84F7-4BD948BC95A6}"/>
          </ac:picMkLst>
        </pc:picChg>
        <pc:picChg chg="add mod">
          <ac:chgData name="Páll Snævar Brynjarsson" userId="1370e96a-7c97-4ed0-89a2-d686d828d8c3" providerId="ADAL" clId="{F4F33D69-2ED2-435C-ADCA-0863BF79AE48}" dt="2020-05-22T14:35:50.163" v="1264"/>
          <ac:picMkLst>
            <pc:docMk/>
            <pc:sldMk cId="2337613707" sldId="918"/>
            <ac:picMk id="6" creationId="{34BBDE79-946D-4E2F-B86D-1699A03DC60F}"/>
          </ac:picMkLst>
        </pc:picChg>
        <pc:picChg chg="add mod">
          <ac:chgData name="Páll Snævar Brynjarsson" userId="1370e96a-7c97-4ed0-89a2-d686d828d8c3" providerId="ADAL" clId="{F4F33D69-2ED2-435C-ADCA-0863BF79AE48}" dt="2020-05-24T14:22:21.274" v="5597"/>
          <ac:picMkLst>
            <pc:docMk/>
            <pc:sldMk cId="2337613707" sldId="918"/>
            <ac:picMk id="19" creationId="{0D164D04-5A33-4742-B905-88B1470906B0}"/>
          </ac:picMkLst>
        </pc:picChg>
      </pc:sldChg>
      <pc:sldChg chg="addSp delSp modSp new mod setBg">
        <pc:chgData name="Páll Snævar Brynjarsson" userId="1370e96a-7c97-4ed0-89a2-d686d828d8c3" providerId="ADAL" clId="{F4F33D69-2ED2-435C-ADCA-0863BF79AE48}" dt="2020-05-29T11:38:39.948" v="5784" actId="790"/>
        <pc:sldMkLst>
          <pc:docMk/>
          <pc:sldMk cId="952190750" sldId="919"/>
        </pc:sldMkLst>
        <pc:spChg chg="mod">
          <ac:chgData name="Páll Snævar Brynjarsson" userId="1370e96a-7c97-4ed0-89a2-d686d828d8c3" providerId="ADAL" clId="{F4F33D69-2ED2-435C-ADCA-0863BF79AE48}" dt="2020-05-24T14:00:50.915" v="5443" actId="26606"/>
          <ac:spMkLst>
            <pc:docMk/>
            <pc:sldMk cId="952190750" sldId="919"/>
            <ac:spMk id="2" creationId="{EA0FFC40-105A-41FF-AB03-77748D02EC54}"/>
          </ac:spMkLst>
        </pc:spChg>
        <pc:spChg chg="mod">
          <ac:chgData name="Páll Snævar Brynjarsson" userId="1370e96a-7c97-4ed0-89a2-d686d828d8c3" providerId="ADAL" clId="{F4F33D69-2ED2-435C-ADCA-0863BF79AE48}" dt="2020-05-29T11:38:39.948" v="5784" actId="790"/>
          <ac:spMkLst>
            <pc:docMk/>
            <pc:sldMk cId="952190750" sldId="919"/>
            <ac:spMk id="3" creationId="{319E1229-ED43-4291-957A-D5EEA2BDB934}"/>
          </ac:spMkLst>
        </pc:spChg>
        <pc:spChg chg="add del mod">
          <ac:chgData name="Páll Snævar Brynjarsson" userId="1370e96a-7c97-4ed0-89a2-d686d828d8c3" providerId="ADAL" clId="{F4F33D69-2ED2-435C-ADCA-0863BF79AE48}" dt="2020-05-22T15:11:39.837" v="1839" actId="21"/>
          <ac:spMkLst>
            <pc:docMk/>
            <pc:sldMk cId="952190750" sldId="919"/>
            <ac:spMk id="4" creationId="{CA586879-662E-4F48-8826-12F0DA762A51}"/>
          </ac:spMkLst>
        </pc:spChg>
        <pc:spChg chg="add">
          <ac:chgData name="Páll Snævar Brynjarsson" userId="1370e96a-7c97-4ed0-89a2-d686d828d8c3" providerId="ADAL" clId="{F4F33D69-2ED2-435C-ADCA-0863BF79AE48}" dt="2020-05-24T14:00:50.915" v="5443" actId="26606"/>
          <ac:spMkLst>
            <pc:docMk/>
            <pc:sldMk cId="952190750" sldId="919"/>
            <ac:spMk id="71" creationId="{F4C0B10B-D2C4-4A54-AFAD-3D27DF88BB37}"/>
          </ac:spMkLst>
        </pc:spChg>
        <pc:grpChg chg="add">
          <ac:chgData name="Páll Snævar Brynjarsson" userId="1370e96a-7c97-4ed0-89a2-d686d828d8c3" providerId="ADAL" clId="{F4F33D69-2ED2-435C-ADCA-0863BF79AE48}" dt="2020-05-24T14:00:50.915" v="5443" actId="26606"/>
          <ac:grpSpMkLst>
            <pc:docMk/>
            <pc:sldMk cId="952190750" sldId="919"/>
            <ac:grpSpMk id="73" creationId="{B6BADB90-C74B-40D6-86DC-503F65FCE8DC}"/>
          </ac:grpSpMkLst>
        </pc:grpChg>
        <pc:picChg chg="add mod">
          <ac:chgData name="Páll Snævar Brynjarsson" userId="1370e96a-7c97-4ed0-89a2-d686d828d8c3" providerId="ADAL" clId="{F4F33D69-2ED2-435C-ADCA-0863BF79AE48}" dt="2020-05-24T14:22:31.138" v="5598"/>
          <ac:picMkLst>
            <pc:docMk/>
            <pc:sldMk cId="952190750" sldId="919"/>
            <ac:picMk id="12" creationId="{47EEEF98-C29E-41D1-B2D4-3FE97400EBD3}"/>
          </ac:picMkLst>
        </pc:picChg>
        <pc:picChg chg="add del mod">
          <ac:chgData name="Páll Snævar Brynjarsson" userId="1370e96a-7c97-4ed0-89a2-d686d828d8c3" providerId="ADAL" clId="{F4F33D69-2ED2-435C-ADCA-0863BF79AE48}" dt="2020-05-24T14:00:50.915" v="5443" actId="26606"/>
          <ac:picMkLst>
            <pc:docMk/>
            <pc:sldMk cId="952190750" sldId="919"/>
            <ac:picMk id="1026" creationId="{6AD4EA92-FE6A-43FE-B166-A7A442EAC3AE}"/>
          </ac:picMkLst>
        </pc:picChg>
      </pc:sldChg>
      <pc:sldChg chg="addSp delSp modSp new mod setBg">
        <pc:chgData name="Páll Snævar Brynjarsson" userId="1370e96a-7c97-4ed0-89a2-d686d828d8c3" providerId="ADAL" clId="{F4F33D69-2ED2-435C-ADCA-0863BF79AE48}" dt="2020-05-29T11:40:03.755" v="5788" actId="790"/>
        <pc:sldMkLst>
          <pc:docMk/>
          <pc:sldMk cId="420630426" sldId="920"/>
        </pc:sldMkLst>
        <pc:spChg chg="mod">
          <ac:chgData name="Páll Snævar Brynjarsson" userId="1370e96a-7c97-4ed0-89a2-d686d828d8c3" providerId="ADAL" clId="{F4F33D69-2ED2-435C-ADCA-0863BF79AE48}" dt="2020-05-24T14:00:43.176" v="5442" actId="26606"/>
          <ac:spMkLst>
            <pc:docMk/>
            <pc:sldMk cId="420630426" sldId="920"/>
            <ac:spMk id="2" creationId="{776799B9-1E9A-4EBE-8CE7-09C3B39880A6}"/>
          </ac:spMkLst>
        </pc:spChg>
        <pc:spChg chg="mod">
          <ac:chgData name="Páll Snævar Brynjarsson" userId="1370e96a-7c97-4ed0-89a2-d686d828d8c3" providerId="ADAL" clId="{F4F33D69-2ED2-435C-ADCA-0863BF79AE48}" dt="2020-05-29T11:40:03.755" v="5788" actId="790"/>
          <ac:spMkLst>
            <pc:docMk/>
            <pc:sldMk cId="420630426" sldId="920"/>
            <ac:spMk id="3" creationId="{8202DC53-61CB-4F88-8497-3E4BEE9112DA}"/>
          </ac:spMkLst>
        </pc:spChg>
        <pc:spChg chg="del">
          <ac:chgData name="Páll Snævar Brynjarsson" userId="1370e96a-7c97-4ed0-89a2-d686d828d8c3" providerId="ADAL" clId="{F4F33D69-2ED2-435C-ADCA-0863BF79AE48}" dt="2020-05-22T14:55:36.018" v="1426"/>
          <ac:spMkLst>
            <pc:docMk/>
            <pc:sldMk cId="420630426" sldId="920"/>
            <ac:spMk id="4" creationId="{B586B1CD-ED87-468F-8230-039A9D752E60}"/>
          </ac:spMkLst>
        </pc:spChg>
        <pc:spChg chg="add">
          <ac:chgData name="Páll Snævar Brynjarsson" userId="1370e96a-7c97-4ed0-89a2-d686d828d8c3" providerId="ADAL" clId="{F4F33D69-2ED2-435C-ADCA-0863BF79AE48}" dt="2020-05-24T14:00:43.176" v="5442" actId="26606"/>
          <ac:spMkLst>
            <pc:docMk/>
            <pc:sldMk cId="420630426" sldId="920"/>
            <ac:spMk id="10" creationId="{F4C0B10B-D2C4-4A54-AFAD-3D27DF88BB37}"/>
          </ac:spMkLst>
        </pc:spChg>
        <pc:grpChg chg="add">
          <ac:chgData name="Páll Snævar Brynjarsson" userId="1370e96a-7c97-4ed0-89a2-d686d828d8c3" providerId="ADAL" clId="{F4F33D69-2ED2-435C-ADCA-0863BF79AE48}" dt="2020-05-24T14:00:43.176" v="5442" actId="26606"/>
          <ac:grpSpMkLst>
            <pc:docMk/>
            <pc:sldMk cId="420630426" sldId="920"/>
            <ac:grpSpMk id="12" creationId="{B6BADB90-C74B-40D6-86DC-503F65FCE8DC}"/>
          </ac:grpSpMkLst>
        </pc:grpChg>
        <pc:picChg chg="add mod">
          <ac:chgData name="Páll Snævar Brynjarsson" userId="1370e96a-7c97-4ed0-89a2-d686d828d8c3" providerId="ADAL" clId="{F4F33D69-2ED2-435C-ADCA-0863BF79AE48}" dt="2020-05-24T14:00:43.176" v="5442" actId="26606"/>
          <ac:picMkLst>
            <pc:docMk/>
            <pc:sldMk cId="420630426" sldId="920"/>
            <ac:picMk id="5" creationId="{FE716B87-8B8C-458B-9A39-A56D683DB190}"/>
          </ac:picMkLst>
        </pc:picChg>
        <pc:picChg chg="add mod">
          <ac:chgData name="Páll Snævar Brynjarsson" userId="1370e96a-7c97-4ed0-89a2-d686d828d8c3" providerId="ADAL" clId="{F4F33D69-2ED2-435C-ADCA-0863BF79AE48}" dt="2020-05-24T14:22:39.790" v="5599"/>
          <ac:picMkLst>
            <pc:docMk/>
            <pc:sldMk cId="420630426" sldId="920"/>
            <ac:picMk id="18" creationId="{0517785E-D06E-4290-A9A8-B1E7B2DA25FB}"/>
          </ac:picMkLst>
        </pc:picChg>
      </pc:sldChg>
      <pc:sldChg chg="addSp delSp modSp new mod setBg">
        <pc:chgData name="Páll Snævar Brynjarsson" userId="1370e96a-7c97-4ed0-89a2-d686d828d8c3" providerId="ADAL" clId="{F4F33D69-2ED2-435C-ADCA-0863BF79AE48}" dt="2020-05-29T11:47:19.551" v="5808" actId="20577"/>
        <pc:sldMkLst>
          <pc:docMk/>
          <pc:sldMk cId="2671996381" sldId="921"/>
        </pc:sldMkLst>
        <pc:spChg chg="mod">
          <ac:chgData name="Páll Snævar Brynjarsson" userId="1370e96a-7c97-4ed0-89a2-d686d828d8c3" providerId="ADAL" clId="{F4F33D69-2ED2-435C-ADCA-0863BF79AE48}" dt="2020-05-24T14:00:36.101" v="5441" actId="26606"/>
          <ac:spMkLst>
            <pc:docMk/>
            <pc:sldMk cId="2671996381" sldId="921"/>
            <ac:spMk id="2" creationId="{EF14DE51-66D6-4D83-9FC6-D19EE3632011}"/>
          </ac:spMkLst>
        </pc:spChg>
        <pc:spChg chg="mod">
          <ac:chgData name="Páll Snævar Brynjarsson" userId="1370e96a-7c97-4ed0-89a2-d686d828d8c3" providerId="ADAL" clId="{F4F33D69-2ED2-435C-ADCA-0863BF79AE48}" dt="2020-05-29T11:47:19.551" v="5808" actId="20577"/>
          <ac:spMkLst>
            <pc:docMk/>
            <pc:sldMk cId="2671996381" sldId="921"/>
            <ac:spMk id="3" creationId="{770BACB7-98FC-45F0-AFAB-456D55C91ECB}"/>
          </ac:spMkLst>
        </pc:spChg>
        <pc:spChg chg="del mod">
          <ac:chgData name="Páll Snævar Brynjarsson" userId="1370e96a-7c97-4ed0-89a2-d686d828d8c3" providerId="ADAL" clId="{F4F33D69-2ED2-435C-ADCA-0863BF79AE48}" dt="2020-05-24T12:46:43.777" v="4082"/>
          <ac:spMkLst>
            <pc:docMk/>
            <pc:sldMk cId="2671996381" sldId="921"/>
            <ac:spMk id="4" creationId="{CCA8C7BE-ECA6-425D-8F01-0C17471CBC7E}"/>
          </ac:spMkLst>
        </pc:spChg>
        <pc:spChg chg="add">
          <ac:chgData name="Páll Snævar Brynjarsson" userId="1370e96a-7c97-4ed0-89a2-d686d828d8c3" providerId="ADAL" clId="{F4F33D69-2ED2-435C-ADCA-0863BF79AE48}" dt="2020-05-24T14:00:36.101" v="5441" actId="26606"/>
          <ac:spMkLst>
            <pc:docMk/>
            <pc:sldMk cId="2671996381" sldId="921"/>
            <ac:spMk id="10" creationId="{F4C0B10B-D2C4-4A54-AFAD-3D27DF88BB37}"/>
          </ac:spMkLst>
        </pc:spChg>
        <pc:grpChg chg="add">
          <ac:chgData name="Páll Snævar Brynjarsson" userId="1370e96a-7c97-4ed0-89a2-d686d828d8c3" providerId="ADAL" clId="{F4F33D69-2ED2-435C-ADCA-0863BF79AE48}" dt="2020-05-24T14:00:36.101" v="5441" actId="26606"/>
          <ac:grpSpMkLst>
            <pc:docMk/>
            <pc:sldMk cId="2671996381" sldId="921"/>
            <ac:grpSpMk id="12" creationId="{B6BADB90-C74B-40D6-86DC-503F65FCE8DC}"/>
          </ac:grpSpMkLst>
        </pc:grpChg>
        <pc:picChg chg="add mod">
          <ac:chgData name="Páll Snævar Brynjarsson" userId="1370e96a-7c97-4ed0-89a2-d686d828d8c3" providerId="ADAL" clId="{F4F33D69-2ED2-435C-ADCA-0863BF79AE48}" dt="2020-05-24T14:00:36.101" v="5441" actId="26606"/>
          <ac:picMkLst>
            <pc:docMk/>
            <pc:sldMk cId="2671996381" sldId="921"/>
            <ac:picMk id="5" creationId="{BBC201C6-6FF4-49B6-ACD0-8882E2D1853C}"/>
          </ac:picMkLst>
        </pc:picChg>
        <pc:picChg chg="add mod">
          <ac:chgData name="Páll Snævar Brynjarsson" userId="1370e96a-7c97-4ed0-89a2-d686d828d8c3" providerId="ADAL" clId="{F4F33D69-2ED2-435C-ADCA-0863BF79AE48}" dt="2020-05-24T14:22:54.055" v="5600"/>
          <ac:picMkLst>
            <pc:docMk/>
            <pc:sldMk cId="2671996381" sldId="921"/>
            <ac:picMk id="18" creationId="{681865A3-E300-480F-97F2-174D5BCCB189}"/>
          </ac:picMkLst>
        </pc:picChg>
      </pc:sldChg>
      <pc:sldChg chg="addSp delSp modSp new mod setBg">
        <pc:chgData name="Páll Snævar Brynjarsson" userId="1370e96a-7c97-4ed0-89a2-d686d828d8c3" providerId="ADAL" clId="{F4F33D69-2ED2-435C-ADCA-0863BF79AE48}" dt="2020-05-29T11:55:46.697" v="5967" actId="1076"/>
        <pc:sldMkLst>
          <pc:docMk/>
          <pc:sldMk cId="235122667" sldId="922"/>
        </pc:sldMkLst>
        <pc:spChg chg="mod">
          <ac:chgData name="Páll Snævar Brynjarsson" userId="1370e96a-7c97-4ed0-89a2-d686d828d8c3" providerId="ADAL" clId="{F4F33D69-2ED2-435C-ADCA-0863BF79AE48}" dt="2020-05-24T14:00:31.281" v="5440" actId="26606"/>
          <ac:spMkLst>
            <pc:docMk/>
            <pc:sldMk cId="235122667" sldId="922"/>
            <ac:spMk id="2" creationId="{76953C2F-C328-4C65-A53A-8F6B94D8C2F8}"/>
          </ac:spMkLst>
        </pc:spChg>
        <pc:spChg chg="mod">
          <ac:chgData name="Páll Snævar Brynjarsson" userId="1370e96a-7c97-4ed0-89a2-d686d828d8c3" providerId="ADAL" clId="{F4F33D69-2ED2-435C-ADCA-0863BF79AE48}" dt="2020-05-29T11:52:25.130" v="5963" actId="27636"/>
          <ac:spMkLst>
            <pc:docMk/>
            <pc:sldMk cId="235122667" sldId="922"/>
            <ac:spMk id="3" creationId="{8E7C8526-B440-4BF4-BFE2-B12E6AD63DE0}"/>
          </ac:spMkLst>
        </pc:spChg>
        <pc:spChg chg="del mod">
          <ac:chgData name="Páll Snævar Brynjarsson" userId="1370e96a-7c97-4ed0-89a2-d686d828d8c3" providerId="ADAL" clId="{F4F33D69-2ED2-435C-ADCA-0863BF79AE48}" dt="2020-05-24T12:35:35.732" v="4079"/>
          <ac:spMkLst>
            <pc:docMk/>
            <pc:sldMk cId="235122667" sldId="922"/>
            <ac:spMk id="4" creationId="{64FAA62D-D0DC-405C-B24D-D9F0C116F9B9}"/>
          </ac:spMkLst>
        </pc:spChg>
        <pc:spChg chg="add del mod">
          <ac:chgData name="Páll Snævar Brynjarsson" userId="1370e96a-7c97-4ed0-89a2-d686d828d8c3" providerId="ADAL" clId="{F4F33D69-2ED2-435C-ADCA-0863BF79AE48}" dt="2020-05-29T11:55:33.515" v="5965"/>
          <ac:spMkLst>
            <pc:docMk/>
            <pc:sldMk cId="235122667" sldId="922"/>
            <ac:spMk id="6" creationId="{A4A8E3AC-6B99-4158-9B7C-126A77053F67}"/>
          </ac:spMkLst>
        </pc:spChg>
        <pc:spChg chg="add">
          <ac:chgData name="Páll Snævar Brynjarsson" userId="1370e96a-7c97-4ed0-89a2-d686d828d8c3" providerId="ADAL" clId="{F4F33D69-2ED2-435C-ADCA-0863BF79AE48}" dt="2020-05-24T14:00:31.281" v="5440" actId="26606"/>
          <ac:spMkLst>
            <pc:docMk/>
            <pc:sldMk cId="235122667" sldId="922"/>
            <ac:spMk id="10" creationId="{F4C0B10B-D2C4-4A54-AFAD-3D27DF88BB37}"/>
          </ac:spMkLst>
        </pc:spChg>
        <pc:grpChg chg="add">
          <ac:chgData name="Páll Snævar Brynjarsson" userId="1370e96a-7c97-4ed0-89a2-d686d828d8c3" providerId="ADAL" clId="{F4F33D69-2ED2-435C-ADCA-0863BF79AE48}" dt="2020-05-24T14:00:31.281" v="5440" actId="26606"/>
          <ac:grpSpMkLst>
            <pc:docMk/>
            <pc:sldMk cId="235122667" sldId="922"/>
            <ac:grpSpMk id="12" creationId="{B6BADB90-C74B-40D6-86DC-503F65FCE8DC}"/>
          </ac:grpSpMkLst>
        </pc:grpChg>
        <pc:picChg chg="add del mod">
          <ac:chgData name="Páll Snævar Brynjarsson" userId="1370e96a-7c97-4ed0-89a2-d686d828d8c3" providerId="ADAL" clId="{F4F33D69-2ED2-435C-ADCA-0863BF79AE48}" dt="2020-05-29T11:54:05.779" v="5964" actId="21"/>
          <ac:picMkLst>
            <pc:docMk/>
            <pc:sldMk cId="235122667" sldId="922"/>
            <ac:picMk id="5" creationId="{80EA07E0-B41B-426C-B240-D2AD1D2405BE}"/>
          </ac:picMkLst>
        </pc:picChg>
        <pc:picChg chg="add mod">
          <ac:chgData name="Páll Snævar Brynjarsson" userId="1370e96a-7c97-4ed0-89a2-d686d828d8c3" providerId="ADAL" clId="{F4F33D69-2ED2-435C-ADCA-0863BF79AE48}" dt="2020-05-29T11:55:46.697" v="5967" actId="1076"/>
          <ac:picMkLst>
            <pc:docMk/>
            <pc:sldMk cId="235122667" sldId="922"/>
            <ac:picMk id="7" creationId="{4AFE4250-3B91-4920-BEE2-B8ED966FF83E}"/>
          </ac:picMkLst>
        </pc:picChg>
        <pc:picChg chg="add mod">
          <ac:chgData name="Páll Snævar Brynjarsson" userId="1370e96a-7c97-4ed0-89a2-d686d828d8c3" providerId="ADAL" clId="{F4F33D69-2ED2-435C-ADCA-0863BF79AE48}" dt="2020-05-24T14:23:04.034" v="5601"/>
          <ac:picMkLst>
            <pc:docMk/>
            <pc:sldMk cId="235122667" sldId="922"/>
            <ac:picMk id="18" creationId="{E70469DE-F818-4809-9DB8-83DAE55BC11E}"/>
          </ac:picMkLst>
        </pc:picChg>
      </pc:sldChg>
      <pc:sldChg chg="addSp delSp modSp new mod setBg">
        <pc:chgData name="Páll Snævar Brynjarsson" userId="1370e96a-7c97-4ed0-89a2-d686d828d8c3" providerId="ADAL" clId="{F4F33D69-2ED2-435C-ADCA-0863BF79AE48}" dt="2020-05-24T14:27:42.438" v="5606"/>
        <pc:sldMkLst>
          <pc:docMk/>
          <pc:sldMk cId="3179261320" sldId="923"/>
        </pc:sldMkLst>
        <pc:spChg chg="mod">
          <ac:chgData name="Páll Snævar Brynjarsson" userId="1370e96a-7c97-4ed0-89a2-d686d828d8c3" providerId="ADAL" clId="{F4F33D69-2ED2-435C-ADCA-0863BF79AE48}" dt="2020-05-24T14:00:22.545" v="5439" actId="26606"/>
          <ac:spMkLst>
            <pc:docMk/>
            <pc:sldMk cId="3179261320" sldId="923"/>
            <ac:spMk id="2" creationId="{13A125B1-6611-44BC-A2B7-E260E0AFE6CA}"/>
          </ac:spMkLst>
        </pc:spChg>
        <pc:spChg chg="mod">
          <ac:chgData name="Páll Snævar Brynjarsson" userId="1370e96a-7c97-4ed0-89a2-d686d828d8c3" providerId="ADAL" clId="{F4F33D69-2ED2-435C-ADCA-0863BF79AE48}" dt="2020-05-24T14:00:22.545" v="5439" actId="26606"/>
          <ac:spMkLst>
            <pc:docMk/>
            <pc:sldMk cId="3179261320" sldId="923"/>
            <ac:spMk id="3" creationId="{80033C60-69D0-4E7A-8138-D2B5628D0E6E}"/>
          </ac:spMkLst>
        </pc:spChg>
        <pc:spChg chg="del mod">
          <ac:chgData name="Páll Snævar Brynjarsson" userId="1370e96a-7c97-4ed0-89a2-d686d828d8c3" providerId="ADAL" clId="{F4F33D69-2ED2-435C-ADCA-0863BF79AE48}" dt="2020-05-24T12:29:38.237" v="4075"/>
          <ac:spMkLst>
            <pc:docMk/>
            <pc:sldMk cId="3179261320" sldId="923"/>
            <ac:spMk id="4" creationId="{6DB4BD50-E4FC-4A2A-B2AA-2585B31A1567}"/>
          </ac:spMkLst>
        </pc:spChg>
        <pc:spChg chg="add del mod">
          <ac:chgData name="Páll Snævar Brynjarsson" userId="1370e96a-7c97-4ed0-89a2-d686d828d8c3" providerId="ADAL" clId="{F4F33D69-2ED2-435C-ADCA-0863BF79AE48}" dt="2020-05-24T14:27:42.438" v="5606"/>
          <ac:spMkLst>
            <pc:docMk/>
            <pc:sldMk cId="3179261320" sldId="923"/>
            <ac:spMk id="6" creationId="{49CCC0E1-414D-4190-A0F1-9CBD7272CAE6}"/>
          </ac:spMkLst>
        </pc:spChg>
        <pc:spChg chg="add">
          <ac:chgData name="Páll Snævar Brynjarsson" userId="1370e96a-7c97-4ed0-89a2-d686d828d8c3" providerId="ADAL" clId="{F4F33D69-2ED2-435C-ADCA-0863BF79AE48}" dt="2020-05-24T14:00:22.545" v="5439" actId="26606"/>
          <ac:spMkLst>
            <pc:docMk/>
            <pc:sldMk cId="3179261320" sldId="923"/>
            <ac:spMk id="10" creationId="{F4C0B10B-D2C4-4A54-AFAD-3D27DF88BB37}"/>
          </ac:spMkLst>
        </pc:spChg>
        <pc:grpChg chg="add">
          <ac:chgData name="Páll Snævar Brynjarsson" userId="1370e96a-7c97-4ed0-89a2-d686d828d8c3" providerId="ADAL" clId="{F4F33D69-2ED2-435C-ADCA-0863BF79AE48}" dt="2020-05-24T14:00:22.545" v="5439" actId="26606"/>
          <ac:grpSpMkLst>
            <pc:docMk/>
            <pc:sldMk cId="3179261320" sldId="923"/>
            <ac:grpSpMk id="12" creationId="{B6BADB90-C74B-40D6-86DC-503F65FCE8DC}"/>
          </ac:grpSpMkLst>
        </pc:grpChg>
        <pc:picChg chg="add del mod">
          <ac:chgData name="Páll Snævar Brynjarsson" userId="1370e96a-7c97-4ed0-89a2-d686d828d8c3" providerId="ADAL" clId="{F4F33D69-2ED2-435C-ADCA-0863BF79AE48}" dt="2020-05-24T14:26:33.460" v="5605" actId="21"/>
          <ac:picMkLst>
            <pc:docMk/>
            <pc:sldMk cId="3179261320" sldId="923"/>
            <ac:picMk id="5" creationId="{4DF58F92-409C-4A19-96E1-8A82D22B5903}"/>
          </ac:picMkLst>
        </pc:picChg>
        <pc:picChg chg="add mod">
          <ac:chgData name="Páll Snævar Brynjarsson" userId="1370e96a-7c97-4ed0-89a2-d686d828d8c3" providerId="ADAL" clId="{F4F33D69-2ED2-435C-ADCA-0863BF79AE48}" dt="2020-05-24T14:23:13.487" v="5602"/>
          <ac:picMkLst>
            <pc:docMk/>
            <pc:sldMk cId="3179261320" sldId="923"/>
            <ac:picMk id="18" creationId="{36F6607D-98C0-46D1-8FD6-BD5C2A837199}"/>
          </ac:picMkLst>
        </pc:picChg>
        <pc:picChg chg="add mod">
          <ac:chgData name="Páll Snævar Brynjarsson" userId="1370e96a-7c97-4ed0-89a2-d686d828d8c3" providerId="ADAL" clId="{F4F33D69-2ED2-435C-ADCA-0863BF79AE48}" dt="2020-05-24T14:27:42.438" v="5606"/>
          <ac:picMkLst>
            <pc:docMk/>
            <pc:sldMk cId="3179261320" sldId="923"/>
            <ac:picMk id="4098" creationId="{2957D1F4-4257-402E-B6DD-451D8CCD1C2E}"/>
          </ac:picMkLst>
        </pc:picChg>
      </pc:sldChg>
      <pc:sldChg chg="addSp delSp modSp new mod setBg">
        <pc:chgData name="Páll Snævar Brynjarsson" userId="1370e96a-7c97-4ed0-89a2-d686d828d8c3" providerId="ADAL" clId="{F4F33D69-2ED2-435C-ADCA-0863BF79AE48}" dt="2020-05-29T11:50:08.197" v="5883" actId="20577"/>
        <pc:sldMkLst>
          <pc:docMk/>
          <pc:sldMk cId="2192455484" sldId="924"/>
        </pc:sldMkLst>
        <pc:spChg chg="mod">
          <ac:chgData name="Páll Snævar Brynjarsson" userId="1370e96a-7c97-4ed0-89a2-d686d828d8c3" providerId="ADAL" clId="{F4F33D69-2ED2-435C-ADCA-0863BF79AE48}" dt="2020-05-24T14:00:08.645" v="5438" actId="26606"/>
          <ac:spMkLst>
            <pc:docMk/>
            <pc:sldMk cId="2192455484" sldId="924"/>
            <ac:spMk id="2" creationId="{236D7673-5CA2-4014-BC63-A032B85765FA}"/>
          </ac:spMkLst>
        </pc:spChg>
        <pc:spChg chg="mod">
          <ac:chgData name="Páll Snævar Brynjarsson" userId="1370e96a-7c97-4ed0-89a2-d686d828d8c3" providerId="ADAL" clId="{F4F33D69-2ED2-435C-ADCA-0863BF79AE48}" dt="2020-05-29T11:50:08.197" v="5883" actId="20577"/>
          <ac:spMkLst>
            <pc:docMk/>
            <pc:sldMk cId="2192455484" sldId="924"/>
            <ac:spMk id="3" creationId="{24A54498-38CC-4995-A9B8-EFCB16323596}"/>
          </ac:spMkLst>
        </pc:spChg>
        <pc:spChg chg="del mod">
          <ac:chgData name="Páll Snævar Brynjarsson" userId="1370e96a-7c97-4ed0-89a2-d686d828d8c3" providerId="ADAL" clId="{F4F33D69-2ED2-435C-ADCA-0863BF79AE48}" dt="2020-05-24T13:48:45.294" v="4772"/>
          <ac:spMkLst>
            <pc:docMk/>
            <pc:sldMk cId="2192455484" sldId="924"/>
            <ac:spMk id="4" creationId="{51A5031B-E260-4B49-9A80-A3FB4F49196A}"/>
          </ac:spMkLst>
        </pc:spChg>
        <pc:spChg chg="add">
          <ac:chgData name="Páll Snævar Brynjarsson" userId="1370e96a-7c97-4ed0-89a2-d686d828d8c3" providerId="ADAL" clId="{F4F33D69-2ED2-435C-ADCA-0863BF79AE48}" dt="2020-05-24T14:00:08.645" v="5438" actId="26606"/>
          <ac:spMkLst>
            <pc:docMk/>
            <pc:sldMk cId="2192455484" sldId="924"/>
            <ac:spMk id="71" creationId="{F4C0B10B-D2C4-4A54-AFAD-3D27DF88BB37}"/>
          </ac:spMkLst>
        </pc:spChg>
        <pc:grpChg chg="add">
          <ac:chgData name="Páll Snævar Brynjarsson" userId="1370e96a-7c97-4ed0-89a2-d686d828d8c3" providerId="ADAL" clId="{F4F33D69-2ED2-435C-ADCA-0863BF79AE48}" dt="2020-05-24T14:00:08.645" v="5438" actId="26606"/>
          <ac:grpSpMkLst>
            <pc:docMk/>
            <pc:sldMk cId="2192455484" sldId="924"/>
            <ac:grpSpMk id="73" creationId="{B6BADB90-C74B-40D6-86DC-503F65FCE8DC}"/>
          </ac:grpSpMkLst>
        </pc:grpChg>
        <pc:picChg chg="add mod">
          <ac:chgData name="Páll Snævar Brynjarsson" userId="1370e96a-7c97-4ed0-89a2-d686d828d8c3" providerId="ADAL" clId="{F4F33D69-2ED2-435C-ADCA-0863BF79AE48}" dt="2020-05-24T14:00:08.645" v="5438" actId="26606"/>
          <ac:picMkLst>
            <pc:docMk/>
            <pc:sldMk cId="2192455484" sldId="924"/>
            <ac:picMk id="1026" creationId="{70A09CC1-A488-454C-B7A9-571DBAC9CD41}"/>
          </ac:picMkLst>
        </pc:picChg>
      </pc:sldChg>
      <pc:sldChg chg="modSp new del mod">
        <pc:chgData name="Páll Snævar Brynjarsson" userId="1370e96a-7c97-4ed0-89a2-d686d828d8c3" providerId="ADAL" clId="{F4F33D69-2ED2-435C-ADCA-0863BF79AE48}" dt="2020-05-24T13:50:42.129" v="4792" actId="2696"/>
        <pc:sldMkLst>
          <pc:docMk/>
          <pc:sldMk cId="843407633" sldId="925"/>
        </pc:sldMkLst>
        <pc:spChg chg="mod">
          <ac:chgData name="Páll Snævar Brynjarsson" userId="1370e96a-7c97-4ed0-89a2-d686d828d8c3" providerId="ADAL" clId="{F4F33D69-2ED2-435C-ADCA-0863BF79AE48}" dt="2020-05-24T13:49:48.136" v="4791" actId="20577"/>
          <ac:spMkLst>
            <pc:docMk/>
            <pc:sldMk cId="843407633" sldId="925"/>
            <ac:spMk id="2" creationId="{03761040-6F50-4304-A3DB-B034526BAE2F}"/>
          </ac:spMkLst>
        </pc:spChg>
      </pc:sldChg>
      <pc:sldChg chg="addSp delSp modSp add mod setBg">
        <pc:chgData name="Páll Snævar Brynjarsson" userId="1370e96a-7c97-4ed0-89a2-d686d828d8c3" providerId="ADAL" clId="{F4F33D69-2ED2-435C-ADCA-0863BF79AE48}" dt="2020-05-25T09:28:15.789" v="5637" actId="790"/>
        <pc:sldMkLst>
          <pc:docMk/>
          <pc:sldMk cId="4162130084" sldId="925"/>
        </pc:sldMkLst>
        <pc:spChg chg="mod">
          <ac:chgData name="Páll Snævar Brynjarsson" userId="1370e96a-7c97-4ed0-89a2-d686d828d8c3" providerId="ADAL" clId="{F4F33D69-2ED2-435C-ADCA-0863BF79AE48}" dt="2020-05-24T14:00:02.156" v="5437" actId="26606"/>
          <ac:spMkLst>
            <pc:docMk/>
            <pc:sldMk cId="4162130084" sldId="925"/>
            <ac:spMk id="2" creationId="{03761040-6F50-4304-A3DB-B034526BAE2F}"/>
          </ac:spMkLst>
        </pc:spChg>
        <pc:spChg chg="mod">
          <ac:chgData name="Páll Snævar Brynjarsson" userId="1370e96a-7c97-4ed0-89a2-d686d828d8c3" providerId="ADAL" clId="{F4F33D69-2ED2-435C-ADCA-0863BF79AE48}" dt="2020-05-25T09:28:15.789" v="5637" actId="790"/>
          <ac:spMkLst>
            <pc:docMk/>
            <pc:sldMk cId="4162130084" sldId="925"/>
            <ac:spMk id="3" creationId="{4AD96084-2C9C-42FE-9DB9-A8F09B150213}"/>
          </ac:spMkLst>
        </pc:spChg>
        <pc:spChg chg="del mod">
          <ac:chgData name="Páll Snævar Brynjarsson" userId="1370e96a-7c97-4ed0-89a2-d686d828d8c3" providerId="ADAL" clId="{F4F33D69-2ED2-435C-ADCA-0863BF79AE48}" dt="2020-05-24T13:59:30.363" v="5433"/>
          <ac:spMkLst>
            <pc:docMk/>
            <pc:sldMk cId="4162130084" sldId="925"/>
            <ac:spMk id="4" creationId="{794B160A-4C83-491D-BBF3-160CB7185E58}"/>
          </ac:spMkLst>
        </pc:spChg>
        <pc:spChg chg="add">
          <ac:chgData name="Páll Snævar Brynjarsson" userId="1370e96a-7c97-4ed0-89a2-d686d828d8c3" providerId="ADAL" clId="{F4F33D69-2ED2-435C-ADCA-0863BF79AE48}" dt="2020-05-24T14:00:02.156" v="5437" actId="26606"/>
          <ac:spMkLst>
            <pc:docMk/>
            <pc:sldMk cId="4162130084" sldId="925"/>
            <ac:spMk id="71" creationId="{F4C0B10B-D2C4-4A54-AFAD-3D27DF88BB37}"/>
          </ac:spMkLst>
        </pc:spChg>
        <pc:grpChg chg="add">
          <ac:chgData name="Páll Snævar Brynjarsson" userId="1370e96a-7c97-4ed0-89a2-d686d828d8c3" providerId="ADAL" clId="{F4F33D69-2ED2-435C-ADCA-0863BF79AE48}" dt="2020-05-24T14:00:02.156" v="5437" actId="26606"/>
          <ac:grpSpMkLst>
            <pc:docMk/>
            <pc:sldMk cId="4162130084" sldId="925"/>
            <ac:grpSpMk id="73" creationId="{B6BADB90-C74B-40D6-86DC-503F65FCE8DC}"/>
          </ac:grpSpMkLst>
        </pc:grpChg>
        <pc:picChg chg="add mod">
          <ac:chgData name="Páll Snævar Brynjarsson" userId="1370e96a-7c97-4ed0-89a2-d686d828d8c3" providerId="ADAL" clId="{F4F33D69-2ED2-435C-ADCA-0863BF79AE48}" dt="2020-05-24T14:00:02.156" v="5437" actId="26606"/>
          <ac:picMkLst>
            <pc:docMk/>
            <pc:sldMk cId="4162130084" sldId="925"/>
            <ac:picMk id="2050" creationId="{2980166D-43CF-4DED-8CEA-7F471A532C6A}"/>
          </ac:picMkLst>
        </pc:picChg>
      </pc:sldChg>
      <pc:sldChg chg="addSp delSp modSp new del mod setBg">
        <pc:chgData name="Páll Snævar Brynjarsson" userId="1370e96a-7c97-4ed0-89a2-d686d828d8c3" providerId="ADAL" clId="{F4F33D69-2ED2-435C-ADCA-0863BF79AE48}" dt="2020-05-29T15:31:57.793" v="6091" actId="2696"/>
        <pc:sldMkLst>
          <pc:docMk/>
          <pc:sldMk cId="433216924" sldId="926"/>
        </pc:sldMkLst>
        <pc:spChg chg="mod ord">
          <ac:chgData name="Páll Snævar Brynjarsson" userId="1370e96a-7c97-4ed0-89a2-d686d828d8c3" providerId="ADAL" clId="{F4F33D69-2ED2-435C-ADCA-0863BF79AE48}" dt="2020-05-24T14:09:54.996" v="5480" actId="26606"/>
          <ac:spMkLst>
            <pc:docMk/>
            <pc:sldMk cId="433216924" sldId="926"/>
            <ac:spMk id="2" creationId="{69805E4C-D668-449F-9784-1362AAD9C4CD}"/>
          </ac:spMkLst>
        </pc:spChg>
        <pc:spChg chg="del">
          <ac:chgData name="Páll Snævar Brynjarsson" userId="1370e96a-7c97-4ed0-89a2-d686d828d8c3" providerId="ADAL" clId="{F4F33D69-2ED2-435C-ADCA-0863BF79AE48}" dt="2020-05-24T14:09:07.802" v="5473"/>
          <ac:spMkLst>
            <pc:docMk/>
            <pc:sldMk cId="433216924" sldId="926"/>
            <ac:spMk id="3" creationId="{7A19DB5B-99FF-42B0-BCD1-24936C135795}"/>
          </ac:spMkLst>
        </pc:spChg>
        <pc:spChg chg="add del">
          <ac:chgData name="Páll Snævar Brynjarsson" userId="1370e96a-7c97-4ed0-89a2-d686d828d8c3" providerId="ADAL" clId="{F4F33D69-2ED2-435C-ADCA-0863BF79AE48}" dt="2020-05-24T14:09:41.125" v="5477" actId="26606"/>
          <ac:spMkLst>
            <pc:docMk/>
            <pc:sldMk cId="433216924" sldId="926"/>
            <ac:spMk id="9" creationId="{EF281AFC-C33B-4F09-A928-1EC58A9542E2}"/>
          </ac:spMkLst>
        </pc:spChg>
        <pc:spChg chg="add del">
          <ac:chgData name="Páll Snævar Brynjarsson" userId="1370e96a-7c97-4ed0-89a2-d686d828d8c3" providerId="ADAL" clId="{F4F33D69-2ED2-435C-ADCA-0863BF79AE48}" dt="2020-05-24T14:09:41.125" v="5477" actId="26606"/>
          <ac:spMkLst>
            <pc:docMk/>
            <pc:sldMk cId="433216924" sldId="926"/>
            <ac:spMk id="11" creationId="{D68028DB-A126-4990-9942-0625D2371894}"/>
          </ac:spMkLst>
        </pc:spChg>
        <pc:spChg chg="add del">
          <ac:chgData name="Páll Snævar Brynjarsson" userId="1370e96a-7c97-4ed0-89a2-d686d828d8c3" providerId="ADAL" clId="{F4F33D69-2ED2-435C-ADCA-0863BF79AE48}" dt="2020-05-24T14:09:41.125" v="5477" actId="26606"/>
          <ac:spMkLst>
            <pc:docMk/>
            <pc:sldMk cId="433216924" sldId="926"/>
            <ac:spMk id="13" creationId="{76805E71-D4F6-4554-B94A-1551CA7576EF}"/>
          </ac:spMkLst>
        </pc:spChg>
        <pc:spChg chg="add del">
          <ac:chgData name="Páll Snævar Brynjarsson" userId="1370e96a-7c97-4ed0-89a2-d686d828d8c3" providerId="ADAL" clId="{F4F33D69-2ED2-435C-ADCA-0863BF79AE48}" dt="2020-05-24T14:09:41.125" v="5477" actId="26606"/>
          <ac:spMkLst>
            <pc:docMk/>
            <pc:sldMk cId="433216924" sldId="926"/>
            <ac:spMk id="15" creationId="{3ED8B0AB-AFC8-4BD9-8F04-45B43D0744D1}"/>
          </ac:spMkLst>
        </pc:spChg>
        <pc:spChg chg="add del">
          <ac:chgData name="Páll Snævar Brynjarsson" userId="1370e96a-7c97-4ed0-89a2-d686d828d8c3" providerId="ADAL" clId="{F4F33D69-2ED2-435C-ADCA-0863BF79AE48}" dt="2020-05-24T14:09:41.125" v="5477" actId="26606"/>
          <ac:spMkLst>
            <pc:docMk/>
            <pc:sldMk cId="433216924" sldId="926"/>
            <ac:spMk id="17" creationId="{8BCD8A7A-53FC-474D-B04F-67F9F4286467}"/>
          </ac:spMkLst>
        </pc:spChg>
        <pc:spChg chg="add del">
          <ac:chgData name="Páll Snævar Brynjarsson" userId="1370e96a-7c97-4ed0-89a2-d686d828d8c3" providerId="ADAL" clId="{F4F33D69-2ED2-435C-ADCA-0863BF79AE48}" dt="2020-05-24T14:09:54.978" v="5479" actId="26606"/>
          <ac:spMkLst>
            <pc:docMk/>
            <pc:sldMk cId="433216924" sldId="926"/>
            <ac:spMk id="19" creationId="{19245A10-7F37-4569-80D2-2F692931E300}"/>
          </ac:spMkLst>
        </pc:spChg>
        <pc:spChg chg="add del">
          <ac:chgData name="Páll Snævar Brynjarsson" userId="1370e96a-7c97-4ed0-89a2-d686d828d8c3" providerId="ADAL" clId="{F4F33D69-2ED2-435C-ADCA-0863BF79AE48}" dt="2020-05-24T14:09:54.978" v="5479" actId="26606"/>
          <ac:spMkLst>
            <pc:docMk/>
            <pc:sldMk cId="433216924" sldId="926"/>
            <ac:spMk id="20" creationId="{9267F70F-11C6-4597-9381-D0D80FC18FD9}"/>
          </ac:spMkLst>
        </pc:spChg>
        <pc:spChg chg="add del">
          <ac:chgData name="Páll Snævar Brynjarsson" userId="1370e96a-7c97-4ed0-89a2-d686d828d8c3" providerId="ADAL" clId="{F4F33D69-2ED2-435C-ADCA-0863BF79AE48}" dt="2020-05-24T14:09:54.978" v="5479" actId="26606"/>
          <ac:spMkLst>
            <pc:docMk/>
            <pc:sldMk cId="433216924" sldId="926"/>
            <ac:spMk id="21" creationId="{2C20A93E-E407-4683-A405-147DE26132AD}"/>
          </ac:spMkLst>
        </pc:spChg>
        <pc:spChg chg="add del">
          <ac:chgData name="Páll Snævar Brynjarsson" userId="1370e96a-7c97-4ed0-89a2-d686d828d8c3" providerId="ADAL" clId="{F4F33D69-2ED2-435C-ADCA-0863BF79AE48}" dt="2020-05-24T14:09:54.978" v="5479" actId="26606"/>
          <ac:spMkLst>
            <pc:docMk/>
            <pc:sldMk cId="433216924" sldId="926"/>
            <ac:spMk id="22" creationId="{9E8E3DD9-D235-48D9-A0EC-D6817EC84B75}"/>
          </ac:spMkLst>
        </pc:spChg>
        <pc:spChg chg="add del">
          <ac:chgData name="Páll Snævar Brynjarsson" userId="1370e96a-7c97-4ed0-89a2-d686d828d8c3" providerId="ADAL" clId="{F4F33D69-2ED2-435C-ADCA-0863BF79AE48}" dt="2020-05-24T14:09:54.978" v="5479" actId="26606"/>
          <ac:spMkLst>
            <pc:docMk/>
            <pc:sldMk cId="433216924" sldId="926"/>
            <ac:spMk id="23" creationId="{EA83A145-578D-4A0B-94A7-AEAB2027D7EB}"/>
          </ac:spMkLst>
        </pc:spChg>
        <pc:spChg chg="add">
          <ac:chgData name="Páll Snævar Brynjarsson" userId="1370e96a-7c97-4ed0-89a2-d686d828d8c3" providerId="ADAL" clId="{F4F33D69-2ED2-435C-ADCA-0863BF79AE48}" dt="2020-05-24T14:09:54.996" v="5480" actId="26606"/>
          <ac:spMkLst>
            <pc:docMk/>
            <pc:sldMk cId="433216924" sldId="926"/>
            <ac:spMk id="25" creationId="{EF281AFC-C33B-4F09-A928-1EC58A9542E2}"/>
          </ac:spMkLst>
        </pc:spChg>
        <pc:spChg chg="add">
          <ac:chgData name="Páll Snævar Brynjarsson" userId="1370e96a-7c97-4ed0-89a2-d686d828d8c3" providerId="ADAL" clId="{F4F33D69-2ED2-435C-ADCA-0863BF79AE48}" dt="2020-05-24T14:09:54.996" v="5480" actId="26606"/>
          <ac:spMkLst>
            <pc:docMk/>
            <pc:sldMk cId="433216924" sldId="926"/>
            <ac:spMk id="26" creationId="{D68028DB-A126-4990-9942-0625D2371894}"/>
          </ac:spMkLst>
        </pc:spChg>
        <pc:spChg chg="add">
          <ac:chgData name="Páll Snævar Brynjarsson" userId="1370e96a-7c97-4ed0-89a2-d686d828d8c3" providerId="ADAL" clId="{F4F33D69-2ED2-435C-ADCA-0863BF79AE48}" dt="2020-05-24T14:09:54.996" v="5480" actId="26606"/>
          <ac:spMkLst>
            <pc:docMk/>
            <pc:sldMk cId="433216924" sldId="926"/>
            <ac:spMk id="27" creationId="{76805E71-D4F6-4554-B94A-1551CA7576EF}"/>
          </ac:spMkLst>
        </pc:spChg>
        <pc:spChg chg="add">
          <ac:chgData name="Páll Snævar Brynjarsson" userId="1370e96a-7c97-4ed0-89a2-d686d828d8c3" providerId="ADAL" clId="{F4F33D69-2ED2-435C-ADCA-0863BF79AE48}" dt="2020-05-24T14:09:54.996" v="5480" actId="26606"/>
          <ac:spMkLst>
            <pc:docMk/>
            <pc:sldMk cId="433216924" sldId="926"/>
            <ac:spMk id="28" creationId="{3ED8B0AB-AFC8-4BD9-8F04-45B43D0744D1}"/>
          </ac:spMkLst>
        </pc:spChg>
        <pc:spChg chg="add">
          <ac:chgData name="Páll Snævar Brynjarsson" userId="1370e96a-7c97-4ed0-89a2-d686d828d8c3" providerId="ADAL" clId="{F4F33D69-2ED2-435C-ADCA-0863BF79AE48}" dt="2020-05-24T14:09:54.996" v="5480" actId="26606"/>
          <ac:spMkLst>
            <pc:docMk/>
            <pc:sldMk cId="433216924" sldId="926"/>
            <ac:spMk id="29" creationId="{8BCD8A7A-53FC-474D-B04F-67F9F4286467}"/>
          </ac:spMkLst>
        </pc:spChg>
        <pc:picChg chg="add mod">
          <ac:chgData name="Páll Snævar Brynjarsson" userId="1370e96a-7c97-4ed0-89a2-d686d828d8c3" providerId="ADAL" clId="{F4F33D69-2ED2-435C-ADCA-0863BF79AE48}" dt="2020-05-24T14:09:54.996" v="5480" actId="26606"/>
          <ac:picMkLst>
            <pc:docMk/>
            <pc:sldMk cId="433216924" sldId="926"/>
            <ac:picMk id="4" creationId="{293AAAA9-EE8F-4F6B-933D-F917EA8CF30E}"/>
          </ac:picMkLst>
        </pc:picChg>
      </pc:sldChg>
      <pc:sldChg chg="addSp delSp modSp add mod">
        <pc:chgData name="Páll Snævar Brynjarsson" userId="1370e96a-7c97-4ed0-89a2-d686d828d8c3" providerId="ADAL" clId="{F4F33D69-2ED2-435C-ADCA-0863BF79AE48}" dt="2020-05-29T14:55:04.873" v="5968" actId="14100"/>
        <pc:sldMkLst>
          <pc:docMk/>
          <pc:sldMk cId="0" sldId="927"/>
        </pc:sldMkLst>
        <pc:spChg chg="mod">
          <ac:chgData name="Páll Snævar Brynjarsson" userId="1370e96a-7c97-4ed0-89a2-d686d828d8c3" providerId="ADAL" clId="{F4F33D69-2ED2-435C-ADCA-0863BF79AE48}" dt="2020-05-24T14:17:01.184" v="5543" actId="20577"/>
          <ac:spMkLst>
            <pc:docMk/>
            <pc:sldMk cId="0" sldId="927"/>
            <ac:spMk id="4" creationId="{00000000-0000-0000-0000-000000000000}"/>
          </ac:spMkLst>
        </pc:spChg>
        <pc:spChg chg="mod">
          <ac:chgData name="Páll Snævar Brynjarsson" userId="1370e96a-7c97-4ed0-89a2-d686d828d8c3" providerId="ADAL" clId="{F4F33D69-2ED2-435C-ADCA-0863BF79AE48}" dt="2020-05-24T14:12:34.941" v="5530" actId="20577"/>
          <ac:spMkLst>
            <pc:docMk/>
            <pc:sldMk cId="0" sldId="927"/>
            <ac:spMk id="5" creationId="{2695984D-2EB1-41BF-AF29-C331F4C21486}"/>
          </ac:spMkLst>
        </pc:spChg>
        <pc:spChg chg="del mod">
          <ac:chgData name="Páll Snævar Brynjarsson" userId="1370e96a-7c97-4ed0-89a2-d686d828d8c3" providerId="ADAL" clId="{F4F33D69-2ED2-435C-ADCA-0863BF79AE48}" dt="2020-05-24T14:12:52.931" v="5532" actId="478"/>
          <ac:spMkLst>
            <pc:docMk/>
            <pc:sldMk cId="0" sldId="927"/>
            <ac:spMk id="11" creationId="{D5970988-77A3-44A3-A131-7019ECE645B9}"/>
          </ac:spMkLst>
        </pc:spChg>
        <pc:picChg chg="del">
          <ac:chgData name="Páll Snævar Brynjarsson" userId="1370e96a-7c97-4ed0-89a2-d686d828d8c3" providerId="ADAL" clId="{F4F33D69-2ED2-435C-ADCA-0863BF79AE48}" dt="2020-05-24T14:17:15.162" v="5545" actId="478"/>
          <ac:picMkLst>
            <pc:docMk/>
            <pc:sldMk cId="0" sldId="927"/>
            <ac:picMk id="8" creationId="{F49B8A9A-D7C1-46F0-8F31-0232BD5123EA}"/>
          </ac:picMkLst>
        </pc:picChg>
        <pc:picChg chg="del">
          <ac:chgData name="Páll Snævar Brynjarsson" userId="1370e96a-7c97-4ed0-89a2-d686d828d8c3" providerId="ADAL" clId="{F4F33D69-2ED2-435C-ADCA-0863BF79AE48}" dt="2020-05-24T14:14:41.062" v="5533" actId="21"/>
          <ac:picMkLst>
            <pc:docMk/>
            <pc:sldMk cId="0" sldId="927"/>
            <ac:picMk id="1026" creationId="{EFE443BF-1CB5-4625-B42C-1270E6A98058}"/>
          </ac:picMkLst>
        </pc:picChg>
        <pc:picChg chg="add mod">
          <ac:chgData name="Páll Snævar Brynjarsson" userId="1370e96a-7c97-4ed0-89a2-d686d828d8c3" providerId="ADAL" clId="{F4F33D69-2ED2-435C-ADCA-0863BF79AE48}" dt="2020-05-29T14:55:04.873" v="5968" actId="14100"/>
          <ac:picMkLst>
            <pc:docMk/>
            <pc:sldMk cId="0" sldId="927"/>
            <ac:picMk id="3074" creationId="{5494B13E-2CC0-46A1-8F39-423B0F2D4900}"/>
          </ac:picMkLst>
        </pc:picChg>
      </pc:sldChg>
      <pc:sldChg chg="addSp delSp modSp new mod setBg">
        <pc:chgData name="Páll Snævar Brynjarsson" userId="1370e96a-7c97-4ed0-89a2-d686d828d8c3" providerId="ADAL" clId="{F4F33D69-2ED2-435C-ADCA-0863BF79AE48}" dt="2020-05-29T15:31:15.116" v="6090" actId="255"/>
        <pc:sldMkLst>
          <pc:docMk/>
          <pc:sldMk cId="3417665024" sldId="928"/>
        </pc:sldMkLst>
        <pc:spChg chg="add del">
          <ac:chgData name="Páll Snævar Brynjarsson" userId="1370e96a-7c97-4ed0-89a2-d686d828d8c3" providerId="ADAL" clId="{F4F33D69-2ED2-435C-ADCA-0863BF79AE48}" dt="2020-05-29T15:14:29.134" v="6005" actId="26606"/>
          <ac:spMkLst>
            <pc:docMk/>
            <pc:sldMk cId="3417665024" sldId="928"/>
            <ac:spMk id="18" creationId="{1284CA7F-B696-4085-84C6-CD668817E685}"/>
          </ac:spMkLst>
        </pc:spChg>
        <pc:spChg chg="add del">
          <ac:chgData name="Páll Snævar Brynjarsson" userId="1370e96a-7c97-4ed0-89a2-d686d828d8c3" providerId="ADAL" clId="{F4F33D69-2ED2-435C-ADCA-0863BF79AE48}" dt="2020-05-29T15:14:29.134" v="6005" actId="26606"/>
          <ac:spMkLst>
            <pc:docMk/>
            <pc:sldMk cId="3417665024" sldId="928"/>
            <ac:spMk id="20" creationId="{858A10F4-B847-4777-BC82-782F6FB36E40}"/>
          </ac:spMkLst>
        </pc:spChg>
        <pc:spChg chg="add del">
          <ac:chgData name="Páll Snævar Brynjarsson" userId="1370e96a-7c97-4ed0-89a2-d686d828d8c3" providerId="ADAL" clId="{F4F33D69-2ED2-435C-ADCA-0863BF79AE48}" dt="2020-05-29T15:14:29.134" v="6005" actId="26606"/>
          <ac:spMkLst>
            <pc:docMk/>
            <pc:sldMk cId="3417665024" sldId="928"/>
            <ac:spMk id="22" creationId="{8883B597-C9A1-46EF-AB6B-71DF0B1ED4A6}"/>
          </ac:spMkLst>
        </pc:spChg>
        <pc:spChg chg="add del">
          <ac:chgData name="Páll Snævar Brynjarsson" userId="1370e96a-7c97-4ed0-89a2-d686d828d8c3" providerId="ADAL" clId="{F4F33D69-2ED2-435C-ADCA-0863BF79AE48}" dt="2020-05-29T15:14:29.134" v="6005" actId="26606"/>
          <ac:spMkLst>
            <pc:docMk/>
            <pc:sldMk cId="3417665024" sldId="928"/>
            <ac:spMk id="24" creationId="{A0B38421-369F-445C-9543-5BC17BC09040}"/>
          </ac:spMkLst>
        </pc:spChg>
        <pc:spChg chg="add del">
          <ac:chgData name="Páll Snævar Brynjarsson" userId="1370e96a-7c97-4ed0-89a2-d686d828d8c3" providerId="ADAL" clId="{F4F33D69-2ED2-435C-ADCA-0863BF79AE48}" dt="2020-05-29T15:14:29.134" v="6005" actId="26606"/>
          <ac:spMkLst>
            <pc:docMk/>
            <pc:sldMk cId="3417665024" sldId="928"/>
            <ac:spMk id="26" creationId="{FAA9CE81-CAF0-41E3-8E73-CAFA13A0B1A7}"/>
          </ac:spMkLst>
        </pc:spChg>
        <pc:spChg chg="add del">
          <ac:chgData name="Páll Snævar Brynjarsson" userId="1370e96a-7c97-4ed0-89a2-d686d828d8c3" providerId="ADAL" clId="{F4F33D69-2ED2-435C-ADCA-0863BF79AE48}" dt="2020-05-29T15:29:01.095" v="6066" actId="11529"/>
          <ac:spMkLst>
            <pc:docMk/>
            <pc:sldMk cId="3417665024" sldId="928"/>
            <ac:spMk id="27" creationId="{BD4CF930-B6A0-4E92-9178-89235AEEE9AA}"/>
          </ac:spMkLst>
        </pc:spChg>
        <pc:spChg chg="add mod">
          <ac:chgData name="Páll Snævar Brynjarsson" userId="1370e96a-7c97-4ed0-89a2-d686d828d8c3" providerId="ADAL" clId="{F4F33D69-2ED2-435C-ADCA-0863BF79AE48}" dt="2020-05-29T15:31:15.116" v="6090" actId="255"/>
          <ac:spMkLst>
            <pc:docMk/>
            <pc:sldMk cId="3417665024" sldId="928"/>
            <ac:spMk id="28" creationId="{3504DC27-01C5-45F2-BB16-1BB352D6EED7}"/>
          </ac:spMkLst>
        </pc:spChg>
        <pc:spChg chg="add">
          <ac:chgData name="Páll Snævar Brynjarsson" userId="1370e96a-7c97-4ed0-89a2-d686d828d8c3" providerId="ADAL" clId="{F4F33D69-2ED2-435C-ADCA-0863BF79AE48}" dt="2020-05-29T15:27:26.267" v="6060" actId="26606"/>
          <ac:spMkLst>
            <pc:docMk/>
            <pc:sldMk cId="3417665024" sldId="928"/>
            <ac:spMk id="30" creationId="{112839B5-6527-4FE1-B5CA-71D5FFC47C0E}"/>
          </ac:spMkLst>
        </pc:spChg>
        <pc:spChg chg="add">
          <ac:chgData name="Páll Snævar Brynjarsson" userId="1370e96a-7c97-4ed0-89a2-d686d828d8c3" providerId="ADAL" clId="{F4F33D69-2ED2-435C-ADCA-0863BF79AE48}" dt="2020-05-29T15:27:26.267" v="6060" actId="26606"/>
          <ac:spMkLst>
            <pc:docMk/>
            <pc:sldMk cId="3417665024" sldId="928"/>
            <ac:spMk id="32" creationId="{089B37F3-721E-4809-A50E-9EE306404ED8}"/>
          </ac:spMkLst>
        </pc:spChg>
        <pc:spChg chg="add">
          <ac:chgData name="Páll Snævar Brynjarsson" userId="1370e96a-7c97-4ed0-89a2-d686d828d8c3" providerId="ADAL" clId="{F4F33D69-2ED2-435C-ADCA-0863BF79AE48}" dt="2020-05-29T15:27:26.267" v="6060" actId="26606"/>
          <ac:spMkLst>
            <pc:docMk/>
            <pc:sldMk cId="3417665024" sldId="928"/>
            <ac:spMk id="34" creationId="{BE12D8E2-6088-4997-A8C6-1794DA9E1D48}"/>
          </ac:spMkLst>
        </pc:spChg>
        <pc:spChg chg="add">
          <ac:chgData name="Páll Snævar Brynjarsson" userId="1370e96a-7c97-4ed0-89a2-d686d828d8c3" providerId="ADAL" clId="{F4F33D69-2ED2-435C-ADCA-0863BF79AE48}" dt="2020-05-29T15:27:26.267" v="6060" actId="26606"/>
          <ac:spMkLst>
            <pc:docMk/>
            <pc:sldMk cId="3417665024" sldId="928"/>
            <ac:spMk id="36" creationId="{FAF10F47-1605-47C5-AE58-9062909ADA42}"/>
          </ac:spMkLst>
        </pc:spChg>
        <pc:picChg chg="add mod ord">
          <ac:chgData name="Páll Snævar Brynjarsson" userId="1370e96a-7c97-4ed0-89a2-d686d828d8c3" providerId="ADAL" clId="{F4F33D69-2ED2-435C-ADCA-0863BF79AE48}" dt="2020-05-29T15:30:16.780" v="6072" actId="14100"/>
          <ac:picMkLst>
            <pc:docMk/>
            <pc:sldMk cId="3417665024" sldId="928"/>
            <ac:picMk id="3" creationId="{F00B71D4-CBB9-4D06-8794-9586A16DF9F5}"/>
          </ac:picMkLst>
        </pc:picChg>
        <pc:picChg chg="add del mod ord">
          <ac:chgData name="Páll Snævar Brynjarsson" userId="1370e96a-7c97-4ed0-89a2-d686d828d8c3" providerId="ADAL" clId="{F4F33D69-2ED2-435C-ADCA-0863BF79AE48}" dt="2020-05-29T15:20:50.517" v="6042" actId="21"/>
          <ac:picMkLst>
            <pc:docMk/>
            <pc:sldMk cId="3417665024" sldId="928"/>
            <ac:picMk id="5" creationId="{6EF4EC35-E8FE-4983-BFCC-94AB93E0CFFC}"/>
          </ac:picMkLst>
        </pc:picChg>
        <pc:picChg chg="add del mod">
          <ac:chgData name="Páll Snævar Brynjarsson" userId="1370e96a-7c97-4ed0-89a2-d686d828d8c3" providerId="ADAL" clId="{F4F33D69-2ED2-435C-ADCA-0863BF79AE48}" dt="2020-05-29T15:09:02.566" v="5999" actId="21"/>
          <ac:picMkLst>
            <pc:docMk/>
            <pc:sldMk cId="3417665024" sldId="928"/>
            <ac:picMk id="7" creationId="{7ECC6FCE-ED7C-4A4D-85C7-0073BB264862}"/>
          </ac:picMkLst>
        </pc:picChg>
        <pc:picChg chg="add mod">
          <ac:chgData name="Páll Snævar Brynjarsson" userId="1370e96a-7c97-4ed0-89a2-d686d828d8c3" providerId="ADAL" clId="{F4F33D69-2ED2-435C-ADCA-0863BF79AE48}" dt="2020-05-29T15:28:10.755" v="6064" actId="1076"/>
          <ac:picMkLst>
            <pc:docMk/>
            <pc:sldMk cId="3417665024" sldId="928"/>
            <ac:picMk id="9" creationId="{AF93D7C0-30DB-4412-93ED-4E285E190E98}"/>
          </ac:picMkLst>
        </pc:picChg>
        <pc:picChg chg="add mod ord">
          <ac:chgData name="Páll Snævar Brynjarsson" userId="1370e96a-7c97-4ed0-89a2-d686d828d8c3" providerId="ADAL" clId="{F4F33D69-2ED2-435C-ADCA-0863BF79AE48}" dt="2020-05-29T15:27:26.267" v="6060" actId="26606"/>
          <ac:picMkLst>
            <pc:docMk/>
            <pc:sldMk cId="3417665024" sldId="928"/>
            <ac:picMk id="11" creationId="{6A1AED7A-7FB9-418D-8747-5C29259670D4}"/>
          </ac:picMkLst>
        </pc:picChg>
        <pc:picChg chg="add mod ord">
          <ac:chgData name="Páll Snævar Brynjarsson" userId="1370e96a-7c97-4ed0-89a2-d686d828d8c3" providerId="ADAL" clId="{F4F33D69-2ED2-435C-ADCA-0863BF79AE48}" dt="2020-05-29T15:30:10.411" v="6071" actId="14100"/>
          <ac:picMkLst>
            <pc:docMk/>
            <pc:sldMk cId="3417665024" sldId="928"/>
            <ac:picMk id="13" creationId="{A1049E39-6ADD-4DBB-A6D8-FD6A17A373F9}"/>
          </ac:picMkLst>
        </pc:picChg>
        <pc:picChg chg="add del mod">
          <ac:chgData name="Páll Snævar Brynjarsson" userId="1370e96a-7c97-4ed0-89a2-d686d828d8c3" providerId="ADAL" clId="{F4F33D69-2ED2-435C-ADCA-0863BF79AE48}" dt="2020-05-29T15:21:38.265" v="6046" actId="478"/>
          <ac:picMkLst>
            <pc:docMk/>
            <pc:sldMk cId="3417665024" sldId="928"/>
            <ac:picMk id="21" creationId="{BAF324E1-E56A-4A46-BEFD-60B5145296ED}"/>
          </ac:picMkLst>
        </pc:picChg>
        <pc:picChg chg="add mod">
          <ac:chgData name="Páll Snævar Brynjarsson" userId="1370e96a-7c97-4ed0-89a2-d686d828d8c3" providerId="ADAL" clId="{F4F33D69-2ED2-435C-ADCA-0863BF79AE48}" dt="2020-05-29T15:29:40.996" v="6068" actId="1076"/>
          <ac:picMkLst>
            <pc:docMk/>
            <pc:sldMk cId="3417665024" sldId="928"/>
            <ac:picMk id="25" creationId="{3026EE71-DEB8-4AE9-860D-529DEE5F58B8}"/>
          </ac:picMkLst>
        </pc:picChg>
        <pc:cxnChg chg="add del">
          <ac:chgData name="Páll Snævar Brynjarsson" userId="1370e96a-7c97-4ed0-89a2-d686d828d8c3" providerId="ADAL" clId="{F4F33D69-2ED2-435C-ADCA-0863BF79AE48}" dt="2020-05-29T15:20:09.855" v="6040" actId="26606"/>
          <ac:cxnSpMkLst>
            <pc:docMk/>
            <pc:sldMk cId="3417665024" sldId="928"/>
            <ac:cxnSpMk id="15" creationId="{7ADCBCE9-1F58-407A-ADB9-78411AAEBA12}"/>
          </ac:cxnSpMkLst>
        </pc:cxnChg>
        <pc:cxnChg chg="add del">
          <ac:chgData name="Páll Snævar Brynjarsson" userId="1370e96a-7c97-4ed0-89a2-d686d828d8c3" providerId="ADAL" clId="{F4F33D69-2ED2-435C-ADCA-0863BF79AE48}" dt="2020-05-29T15:20:09.855" v="6040" actId="26606"/>
          <ac:cxnSpMkLst>
            <pc:docMk/>
            <pc:sldMk cId="3417665024" sldId="928"/>
            <ac:cxnSpMk id="16" creationId="{CFCD9506-7D13-4435-85CE-91C78F60BF8B}"/>
          </ac:cxnSpMkLst>
        </pc:cxnChg>
        <pc:cxnChg chg="add del">
          <ac:chgData name="Páll Snævar Brynjarsson" userId="1370e96a-7c97-4ed0-89a2-d686d828d8c3" providerId="ADAL" clId="{F4F33D69-2ED2-435C-ADCA-0863BF79AE48}" dt="2020-05-29T15:20:09.855" v="6040" actId="26606"/>
          <ac:cxnSpMkLst>
            <pc:docMk/>
            <pc:sldMk cId="3417665024" sldId="928"/>
            <ac:cxnSpMk id="17" creationId="{FE3C5E11-2CF0-4625-B686-BBC822C67C48}"/>
          </ac:cxnSpMkLst>
        </pc:cxnChg>
        <pc:cxnChg chg="add del">
          <ac:chgData name="Páll Snævar Brynjarsson" userId="1370e96a-7c97-4ed0-89a2-d686d828d8c3" providerId="ADAL" clId="{F4F33D69-2ED2-435C-ADCA-0863BF79AE48}" dt="2020-05-29T15:20:09.855" v="6040" actId="26606"/>
          <ac:cxnSpMkLst>
            <pc:docMk/>
            <pc:sldMk cId="3417665024" sldId="928"/>
            <ac:cxnSpMk id="19" creationId="{C0C42060-C51A-4747-8EF1-1ECC341A63B3}"/>
          </ac:cxnSpMkLst>
        </pc:cxnChg>
      </pc:sldChg>
      <pc:sldChg chg="add del">
        <pc:chgData name="Páll Snævar Brynjarsson" userId="1370e96a-7c97-4ed0-89a2-d686d828d8c3" providerId="ADAL" clId="{F4F33D69-2ED2-435C-ADCA-0863BF79AE48}" dt="2020-06-09T13:52:14.923" v="6136" actId="2696"/>
        <pc:sldMkLst>
          <pc:docMk/>
          <pc:sldMk cId="2541317727" sldId="929"/>
        </pc:sldMkLst>
      </pc:sldChg>
    </pc:docChg>
  </pc:docChgLst>
  <pc:docChgLst>
    <pc:chgData name="Páll Snævar Brynjarsson" userId="1370e96a-7c97-4ed0-89a2-d686d828d8c3" providerId="ADAL" clId="{5DEA236B-C19E-4975-9A57-8B1B0874DE22}"/>
    <pc:docChg chg="modSld">
      <pc:chgData name="Páll Snævar Brynjarsson" userId="1370e96a-7c97-4ed0-89a2-d686d828d8c3" providerId="ADAL" clId="{5DEA236B-C19E-4975-9A57-8B1B0874DE22}" dt="2020-04-15T14:38:59.144" v="106" actId="20577"/>
      <pc:docMkLst>
        <pc:docMk/>
      </pc:docMkLst>
      <pc:sldChg chg="modSp">
        <pc:chgData name="Páll Snævar Brynjarsson" userId="1370e96a-7c97-4ed0-89a2-d686d828d8c3" providerId="ADAL" clId="{5DEA236B-C19E-4975-9A57-8B1B0874DE22}" dt="2020-04-15T14:37:05.141" v="62" actId="20577"/>
        <pc:sldMkLst>
          <pc:docMk/>
          <pc:sldMk cId="2065157525" sldId="913"/>
        </pc:sldMkLst>
        <pc:spChg chg="mod">
          <ac:chgData name="Páll Snævar Brynjarsson" userId="1370e96a-7c97-4ed0-89a2-d686d828d8c3" providerId="ADAL" clId="{5DEA236B-C19E-4975-9A57-8B1B0874DE22}" dt="2020-04-15T14:37:05.141" v="62" actId="20577"/>
          <ac:spMkLst>
            <pc:docMk/>
            <pc:sldMk cId="2065157525" sldId="913"/>
            <ac:spMk id="3" creationId="{02CB53D1-CC50-4DD5-A085-01DDB1BB26F5}"/>
          </ac:spMkLst>
        </pc:spChg>
      </pc:sldChg>
      <pc:sldChg chg="modSp">
        <pc:chgData name="Páll Snævar Brynjarsson" userId="1370e96a-7c97-4ed0-89a2-d686d828d8c3" providerId="ADAL" clId="{5DEA236B-C19E-4975-9A57-8B1B0874DE22}" dt="2020-04-15T14:38:19.309" v="64" actId="255"/>
        <pc:sldMkLst>
          <pc:docMk/>
          <pc:sldMk cId="2709712557" sldId="914"/>
        </pc:sldMkLst>
        <pc:spChg chg="mod">
          <ac:chgData name="Páll Snævar Brynjarsson" userId="1370e96a-7c97-4ed0-89a2-d686d828d8c3" providerId="ADAL" clId="{5DEA236B-C19E-4975-9A57-8B1B0874DE22}" dt="2020-04-15T14:38:19.309" v="64" actId="255"/>
          <ac:spMkLst>
            <pc:docMk/>
            <pc:sldMk cId="2709712557" sldId="914"/>
            <ac:spMk id="3" creationId="{4FBBA810-8E70-4D48-9D9C-3B51480A9226}"/>
          </ac:spMkLst>
        </pc:spChg>
      </pc:sldChg>
      <pc:sldChg chg="modSp">
        <pc:chgData name="Páll Snævar Brynjarsson" userId="1370e96a-7c97-4ed0-89a2-d686d828d8c3" providerId="ADAL" clId="{5DEA236B-C19E-4975-9A57-8B1B0874DE22}" dt="2020-04-15T14:38:59.144" v="106" actId="20577"/>
        <pc:sldMkLst>
          <pc:docMk/>
          <pc:sldMk cId="411295323" sldId="915"/>
        </pc:sldMkLst>
        <pc:spChg chg="mod">
          <ac:chgData name="Páll Snævar Brynjarsson" userId="1370e96a-7c97-4ed0-89a2-d686d828d8c3" providerId="ADAL" clId="{5DEA236B-C19E-4975-9A57-8B1B0874DE22}" dt="2020-04-15T14:38:59.144" v="106" actId="20577"/>
          <ac:spMkLst>
            <pc:docMk/>
            <pc:sldMk cId="411295323" sldId="915"/>
            <ac:spMk id="3" creationId="{D46BDCAC-EE8A-4133-8699-9830808A305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75AD90-0FDD-4FF9-A08E-AC8F732ED3CC}" type="datetimeFigureOut">
              <a:rPr lang="is-IS" smtClean="0"/>
              <a:t>15.6.2020</a:t>
            </a:fld>
            <a:endParaRPr lang="is-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s-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s-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A37782-35AC-4240-870E-8B9CB35A915C}" type="slidenum">
              <a:rPr lang="is-IS" smtClean="0"/>
              <a:t>‹#›</a:t>
            </a:fld>
            <a:endParaRPr lang="is-IS"/>
          </a:p>
        </p:txBody>
      </p:sp>
    </p:spTree>
    <p:extLst>
      <p:ext uri="{BB962C8B-B14F-4D97-AF65-F5344CB8AC3E}">
        <p14:creationId xmlns:p14="http://schemas.microsoft.com/office/powerpoint/2010/main" val="20117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DBD95876-00E3-40D4-8C0F-03E5E0F09B29}" type="slidenum">
              <a:rPr lang="is-IS" smtClean="0"/>
              <a:t>14</a:t>
            </a:fld>
            <a:endParaRPr lang="is-IS"/>
          </a:p>
        </p:txBody>
      </p:sp>
    </p:spTree>
    <p:extLst>
      <p:ext uri="{BB962C8B-B14F-4D97-AF65-F5344CB8AC3E}">
        <p14:creationId xmlns:p14="http://schemas.microsoft.com/office/powerpoint/2010/main" val="2741210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B285-7E27-49C5-8CD7-64EB13127C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s-IS"/>
          </a:p>
        </p:txBody>
      </p:sp>
      <p:sp>
        <p:nvSpPr>
          <p:cNvPr id="3" name="Subtitle 2">
            <a:extLst>
              <a:ext uri="{FF2B5EF4-FFF2-40B4-BE49-F238E27FC236}">
                <a16:creationId xmlns:a16="http://schemas.microsoft.com/office/drawing/2014/main" id="{F6BC37EC-61EC-45A7-972C-B62E765459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s-IS"/>
          </a:p>
        </p:txBody>
      </p:sp>
      <p:sp>
        <p:nvSpPr>
          <p:cNvPr id="4" name="Date Placeholder 3">
            <a:extLst>
              <a:ext uri="{FF2B5EF4-FFF2-40B4-BE49-F238E27FC236}">
                <a16:creationId xmlns:a16="http://schemas.microsoft.com/office/drawing/2014/main" id="{61DE0FF7-41CA-4CC5-AA9F-B091FB45BE23}"/>
              </a:ext>
            </a:extLst>
          </p:cNvPr>
          <p:cNvSpPr>
            <a:spLocks noGrp="1"/>
          </p:cNvSpPr>
          <p:nvPr>
            <p:ph type="dt" sz="half" idx="10"/>
          </p:nvPr>
        </p:nvSpPr>
        <p:spPr/>
        <p:txBody>
          <a:bodyPr/>
          <a:lstStyle/>
          <a:p>
            <a:fld id="{B17D5644-7767-44CC-80D8-4792A05EF017}" type="datetimeFigureOut">
              <a:rPr lang="is-IS" smtClean="0"/>
              <a:t>15.6.2020</a:t>
            </a:fld>
            <a:endParaRPr lang="is-IS"/>
          </a:p>
        </p:txBody>
      </p:sp>
      <p:sp>
        <p:nvSpPr>
          <p:cNvPr id="5" name="Footer Placeholder 4">
            <a:extLst>
              <a:ext uri="{FF2B5EF4-FFF2-40B4-BE49-F238E27FC236}">
                <a16:creationId xmlns:a16="http://schemas.microsoft.com/office/drawing/2014/main" id="{A94CF3D0-0BE1-4AFB-8DAD-AD45BDE0801F}"/>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6A80499D-507D-49FA-B777-9DD482776387}"/>
              </a:ext>
            </a:extLst>
          </p:cNvPr>
          <p:cNvSpPr>
            <a:spLocks noGrp="1"/>
          </p:cNvSpPr>
          <p:nvPr>
            <p:ph type="sldNum" sz="quarter" idx="12"/>
          </p:nvPr>
        </p:nvSpPr>
        <p:spPr/>
        <p:txBody>
          <a:bodyPr/>
          <a:lstStyle/>
          <a:p>
            <a:fld id="{291046C1-ECCD-48FB-A2FA-E04CD26CC182}" type="slidenum">
              <a:rPr lang="is-IS" smtClean="0"/>
              <a:t>‹#›</a:t>
            </a:fld>
            <a:endParaRPr lang="is-IS"/>
          </a:p>
        </p:txBody>
      </p:sp>
    </p:spTree>
    <p:extLst>
      <p:ext uri="{BB962C8B-B14F-4D97-AF65-F5344CB8AC3E}">
        <p14:creationId xmlns:p14="http://schemas.microsoft.com/office/powerpoint/2010/main" val="592520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21F6B-5B45-4751-90F9-633A33E0B7E1}"/>
              </a:ext>
            </a:extLst>
          </p:cNvPr>
          <p:cNvSpPr>
            <a:spLocks noGrp="1"/>
          </p:cNvSpPr>
          <p:nvPr>
            <p:ph type="title"/>
          </p:nvPr>
        </p:nvSpPr>
        <p:spPr/>
        <p:txBody>
          <a:bodyPr/>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65975BC2-1AB9-4E8D-A3B1-9EB61D2E90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81A1895A-2964-493B-9FED-0BCCE8EA73E0}"/>
              </a:ext>
            </a:extLst>
          </p:cNvPr>
          <p:cNvSpPr>
            <a:spLocks noGrp="1"/>
          </p:cNvSpPr>
          <p:nvPr>
            <p:ph type="dt" sz="half" idx="10"/>
          </p:nvPr>
        </p:nvSpPr>
        <p:spPr/>
        <p:txBody>
          <a:bodyPr/>
          <a:lstStyle/>
          <a:p>
            <a:fld id="{B17D5644-7767-44CC-80D8-4792A05EF017}" type="datetimeFigureOut">
              <a:rPr lang="is-IS" smtClean="0"/>
              <a:t>15.6.2020</a:t>
            </a:fld>
            <a:endParaRPr lang="is-IS"/>
          </a:p>
        </p:txBody>
      </p:sp>
      <p:sp>
        <p:nvSpPr>
          <p:cNvPr id="5" name="Footer Placeholder 4">
            <a:extLst>
              <a:ext uri="{FF2B5EF4-FFF2-40B4-BE49-F238E27FC236}">
                <a16:creationId xmlns:a16="http://schemas.microsoft.com/office/drawing/2014/main" id="{E02ADFDC-23EE-41C2-8BB1-2C4190F20340}"/>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C7469A73-05CB-4297-8B6A-4393559B4CE9}"/>
              </a:ext>
            </a:extLst>
          </p:cNvPr>
          <p:cNvSpPr>
            <a:spLocks noGrp="1"/>
          </p:cNvSpPr>
          <p:nvPr>
            <p:ph type="sldNum" sz="quarter" idx="12"/>
          </p:nvPr>
        </p:nvSpPr>
        <p:spPr/>
        <p:txBody>
          <a:bodyPr/>
          <a:lstStyle/>
          <a:p>
            <a:fld id="{291046C1-ECCD-48FB-A2FA-E04CD26CC182}" type="slidenum">
              <a:rPr lang="is-IS" smtClean="0"/>
              <a:t>‹#›</a:t>
            </a:fld>
            <a:endParaRPr lang="is-IS"/>
          </a:p>
        </p:txBody>
      </p:sp>
    </p:spTree>
    <p:extLst>
      <p:ext uri="{BB962C8B-B14F-4D97-AF65-F5344CB8AC3E}">
        <p14:creationId xmlns:p14="http://schemas.microsoft.com/office/powerpoint/2010/main" val="3238336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B77223-62DC-4979-8EF4-FDE40C5591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379D3510-A686-453A-A0F4-E114C81A64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EF7DA477-3315-4D19-BF93-C3831838C39A}"/>
              </a:ext>
            </a:extLst>
          </p:cNvPr>
          <p:cNvSpPr>
            <a:spLocks noGrp="1"/>
          </p:cNvSpPr>
          <p:nvPr>
            <p:ph type="dt" sz="half" idx="10"/>
          </p:nvPr>
        </p:nvSpPr>
        <p:spPr/>
        <p:txBody>
          <a:bodyPr/>
          <a:lstStyle/>
          <a:p>
            <a:fld id="{B17D5644-7767-44CC-80D8-4792A05EF017}" type="datetimeFigureOut">
              <a:rPr lang="is-IS" smtClean="0"/>
              <a:t>15.6.2020</a:t>
            </a:fld>
            <a:endParaRPr lang="is-IS"/>
          </a:p>
        </p:txBody>
      </p:sp>
      <p:sp>
        <p:nvSpPr>
          <p:cNvPr id="5" name="Footer Placeholder 4">
            <a:extLst>
              <a:ext uri="{FF2B5EF4-FFF2-40B4-BE49-F238E27FC236}">
                <a16:creationId xmlns:a16="http://schemas.microsoft.com/office/drawing/2014/main" id="{C101DBE5-5581-4CA9-87F8-9D6E1682696A}"/>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A1FDCCFD-02E6-4359-926C-BE984C05D02C}"/>
              </a:ext>
            </a:extLst>
          </p:cNvPr>
          <p:cNvSpPr>
            <a:spLocks noGrp="1"/>
          </p:cNvSpPr>
          <p:nvPr>
            <p:ph type="sldNum" sz="quarter" idx="12"/>
          </p:nvPr>
        </p:nvSpPr>
        <p:spPr/>
        <p:txBody>
          <a:bodyPr/>
          <a:lstStyle/>
          <a:p>
            <a:fld id="{291046C1-ECCD-48FB-A2FA-E04CD26CC182}" type="slidenum">
              <a:rPr lang="is-IS" smtClean="0"/>
              <a:t>‹#›</a:t>
            </a:fld>
            <a:endParaRPr lang="is-IS"/>
          </a:p>
        </p:txBody>
      </p:sp>
    </p:spTree>
    <p:extLst>
      <p:ext uri="{BB962C8B-B14F-4D97-AF65-F5344CB8AC3E}">
        <p14:creationId xmlns:p14="http://schemas.microsoft.com/office/powerpoint/2010/main" val="3075140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8CE9A-029B-4092-A638-7F70F2256A4A}"/>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3D35207B-F4DB-421E-ABFF-75ECB4EB3A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3324378B-01C1-485C-BB16-7D5C3086472E}"/>
              </a:ext>
            </a:extLst>
          </p:cNvPr>
          <p:cNvSpPr>
            <a:spLocks noGrp="1"/>
          </p:cNvSpPr>
          <p:nvPr>
            <p:ph type="dt" sz="half" idx="10"/>
          </p:nvPr>
        </p:nvSpPr>
        <p:spPr/>
        <p:txBody>
          <a:bodyPr/>
          <a:lstStyle/>
          <a:p>
            <a:fld id="{B17D5644-7767-44CC-80D8-4792A05EF017}" type="datetimeFigureOut">
              <a:rPr lang="is-IS" smtClean="0"/>
              <a:t>15.6.2020</a:t>
            </a:fld>
            <a:endParaRPr lang="is-IS"/>
          </a:p>
        </p:txBody>
      </p:sp>
      <p:sp>
        <p:nvSpPr>
          <p:cNvPr id="5" name="Footer Placeholder 4">
            <a:extLst>
              <a:ext uri="{FF2B5EF4-FFF2-40B4-BE49-F238E27FC236}">
                <a16:creationId xmlns:a16="http://schemas.microsoft.com/office/drawing/2014/main" id="{86C175FA-71FF-478A-AACA-B67661F22014}"/>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BA189B95-CCBF-4999-9302-3B314129D4C0}"/>
              </a:ext>
            </a:extLst>
          </p:cNvPr>
          <p:cNvSpPr>
            <a:spLocks noGrp="1"/>
          </p:cNvSpPr>
          <p:nvPr>
            <p:ph type="sldNum" sz="quarter" idx="12"/>
          </p:nvPr>
        </p:nvSpPr>
        <p:spPr/>
        <p:txBody>
          <a:bodyPr/>
          <a:lstStyle/>
          <a:p>
            <a:fld id="{291046C1-ECCD-48FB-A2FA-E04CD26CC182}" type="slidenum">
              <a:rPr lang="is-IS" smtClean="0"/>
              <a:t>‹#›</a:t>
            </a:fld>
            <a:endParaRPr lang="is-IS"/>
          </a:p>
        </p:txBody>
      </p:sp>
    </p:spTree>
    <p:extLst>
      <p:ext uri="{BB962C8B-B14F-4D97-AF65-F5344CB8AC3E}">
        <p14:creationId xmlns:p14="http://schemas.microsoft.com/office/powerpoint/2010/main" val="2888389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15708-130B-4DC3-82E3-BE0DCA92A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s-IS"/>
          </a:p>
        </p:txBody>
      </p:sp>
      <p:sp>
        <p:nvSpPr>
          <p:cNvPr id="3" name="Text Placeholder 2">
            <a:extLst>
              <a:ext uri="{FF2B5EF4-FFF2-40B4-BE49-F238E27FC236}">
                <a16:creationId xmlns:a16="http://schemas.microsoft.com/office/drawing/2014/main" id="{E66EBC8C-B292-43A5-8297-8310BD41B2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29F91B-B7D5-4A30-BC7D-52573CB3ADFE}"/>
              </a:ext>
            </a:extLst>
          </p:cNvPr>
          <p:cNvSpPr>
            <a:spLocks noGrp="1"/>
          </p:cNvSpPr>
          <p:nvPr>
            <p:ph type="dt" sz="half" idx="10"/>
          </p:nvPr>
        </p:nvSpPr>
        <p:spPr/>
        <p:txBody>
          <a:bodyPr/>
          <a:lstStyle/>
          <a:p>
            <a:fld id="{B17D5644-7767-44CC-80D8-4792A05EF017}" type="datetimeFigureOut">
              <a:rPr lang="is-IS" smtClean="0"/>
              <a:t>15.6.2020</a:t>
            </a:fld>
            <a:endParaRPr lang="is-IS"/>
          </a:p>
        </p:txBody>
      </p:sp>
      <p:sp>
        <p:nvSpPr>
          <p:cNvPr id="5" name="Footer Placeholder 4">
            <a:extLst>
              <a:ext uri="{FF2B5EF4-FFF2-40B4-BE49-F238E27FC236}">
                <a16:creationId xmlns:a16="http://schemas.microsoft.com/office/drawing/2014/main" id="{BC42B7CB-94E7-4DBE-A132-7DFA83817948}"/>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EC3875E4-6CF8-457A-B0E5-5893B1424FCD}"/>
              </a:ext>
            </a:extLst>
          </p:cNvPr>
          <p:cNvSpPr>
            <a:spLocks noGrp="1"/>
          </p:cNvSpPr>
          <p:nvPr>
            <p:ph type="sldNum" sz="quarter" idx="12"/>
          </p:nvPr>
        </p:nvSpPr>
        <p:spPr/>
        <p:txBody>
          <a:bodyPr/>
          <a:lstStyle/>
          <a:p>
            <a:fld id="{291046C1-ECCD-48FB-A2FA-E04CD26CC182}" type="slidenum">
              <a:rPr lang="is-IS" smtClean="0"/>
              <a:t>‹#›</a:t>
            </a:fld>
            <a:endParaRPr lang="is-IS"/>
          </a:p>
        </p:txBody>
      </p:sp>
    </p:spTree>
    <p:extLst>
      <p:ext uri="{BB962C8B-B14F-4D97-AF65-F5344CB8AC3E}">
        <p14:creationId xmlns:p14="http://schemas.microsoft.com/office/powerpoint/2010/main" val="4037485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14266-A0E7-40E7-B3FD-64670409183B}"/>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9701D6DB-B802-49D9-BD41-AB5C0D8B3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a:extLst>
              <a:ext uri="{FF2B5EF4-FFF2-40B4-BE49-F238E27FC236}">
                <a16:creationId xmlns:a16="http://schemas.microsoft.com/office/drawing/2014/main" id="{F7317BDC-8661-4124-A58C-4A8F66C9A2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a:extLst>
              <a:ext uri="{FF2B5EF4-FFF2-40B4-BE49-F238E27FC236}">
                <a16:creationId xmlns:a16="http://schemas.microsoft.com/office/drawing/2014/main" id="{8020AA18-0B66-42D8-AF18-E8AD739BEB74}"/>
              </a:ext>
            </a:extLst>
          </p:cNvPr>
          <p:cNvSpPr>
            <a:spLocks noGrp="1"/>
          </p:cNvSpPr>
          <p:nvPr>
            <p:ph type="dt" sz="half" idx="10"/>
          </p:nvPr>
        </p:nvSpPr>
        <p:spPr/>
        <p:txBody>
          <a:bodyPr/>
          <a:lstStyle/>
          <a:p>
            <a:fld id="{B17D5644-7767-44CC-80D8-4792A05EF017}" type="datetimeFigureOut">
              <a:rPr lang="is-IS" smtClean="0"/>
              <a:t>15.6.2020</a:t>
            </a:fld>
            <a:endParaRPr lang="is-IS"/>
          </a:p>
        </p:txBody>
      </p:sp>
      <p:sp>
        <p:nvSpPr>
          <p:cNvPr id="6" name="Footer Placeholder 5">
            <a:extLst>
              <a:ext uri="{FF2B5EF4-FFF2-40B4-BE49-F238E27FC236}">
                <a16:creationId xmlns:a16="http://schemas.microsoft.com/office/drawing/2014/main" id="{36D828FD-40D1-4201-9171-620FC06E01B6}"/>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7F902B2B-87EE-464B-93FD-755CEE528449}"/>
              </a:ext>
            </a:extLst>
          </p:cNvPr>
          <p:cNvSpPr>
            <a:spLocks noGrp="1"/>
          </p:cNvSpPr>
          <p:nvPr>
            <p:ph type="sldNum" sz="quarter" idx="12"/>
          </p:nvPr>
        </p:nvSpPr>
        <p:spPr/>
        <p:txBody>
          <a:bodyPr/>
          <a:lstStyle/>
          <a:p>
            <a:fld id="{291046C1-ECCD-48FB-A2FA-E04CD26CC182}" type="slidenum">
              <a:rPr lang="is-IS" smtClean="0"/>
              <a:t>‹#›</a:t>
            </a:fld>
            <a:endParaRPr lang="is-IS"/>
          </a:p>
        </p:txBody>
      </p:sp>
    </p:spTree>
    <p:extLst>
      <p:ext uri="{BB962C8B-B14F-4D97-AF65-F5344CB8AC3E}">
        <p14:creationId xmlns:p14="http://schemas.microsoft.com/office/powerpoint/2010/main" val="25655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A19AC-825E-4280-A59D-6B959339E800}"/>
              </a:ext>
            </a:extLst>
          </p:cNvPr>
          <p:cNvSpPr>
            <a:spLocks noGrp="1"/>
          </p:cNvSpPr>
          <p:nvPr>
            <p:ph type="title"/>
          </p:nvPr>
        </p:nvSpPr>
        <p:spPr>
          <a:xfrm>
            <a:off x="839788" y="365125"/>
            <a:ext cx="10515600" cy="1325563"/>
          </a:xfrm>
        </p:spPr>
        <p:txBody>
          <a:bodyPr/>
          <a:lstStyle/>
          <a:p>
            <a:r>
              <a:rPr lang="en-US"/>
              <a:t>Click to edit Master title style</a:t>
            </a:r>
            <a:endParaRPr lang="is-IS"/>
          </a:p>
        </p:txBody>
      </p:sp>
      <p:sp>
        <p:nvSpPr>
          <p:cNvPr id="3" name="Text Placeholder 2">
            <a:extLst>
              <a:ext uri="{FF2B5EF4-FFF2-40B4-BE49-F238E27FC236}">
                <a16:creationId xmlns:a16="http://schemas.microsoft.com/office/drawing/2014/main" id="{A5E2F388-0B9E-4AAF-A175-A7B5981947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60C685-72FD-478E-B2B2-691BA6702A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a:extLst>
              <a:ext uri="{FF2B5EF4-FFF2-40B4-BE49-F238E27FC236}">
                <a16:creationId xmlns:a16="http://schemas.microsoft.com/office/drawing/2014/main" id="{2CAB2875-F649-40AF-B0E5-E9D2E007CC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B53A45-1C88-459B-B058-F61A5E7594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a:extLst>
              <a:ext uri="{FF2B5EF4-FFF2-40B4-BE49-F238E27FC236}">
                <a16:creationId xmlns:a16="http://schemas.microsoft.com/office/drawing/2014/main" id="{3E78A936-1053-4997-88B5-B626E57163C8}"/>
              </a:ext>
            </a:extLst>
          </p:cNvPr>
          <p:cNvSpPr>
            <a:spLocks noGrp="1"/>
          </p:cNvSpPr>
          <p:nvPr>
            <p:ph type="dt" sz="half" idx="10"/>
          </p:nvPr>
        </p:nvSpPr>
        <p:spPr/>
        <p:txBody>
          <a:bodyPr/>
          <a:lstStyle/>
          <a:p>
            <a:fld id="{B17D5644-7767-44CC-80D8-4792A05EF017}" type="datetimeFigureOut">
              <a:rPr lang="is-IS" smtClean="0"/>
              <a:t>15.6.2020</a:t>
            </a:fld>
            <a:endParaRPr lang="is-IS"/>
          </a:p>
        </p:txBody>
      </p:sp>
      <p:sp>
        <p:nvSpPr>
          <p:cNvPr id="8" name="Footer Placeholder 7">
            <a:extLst>
              <a:ext uri="{FF2B5EF4-FFF2-40B4-BE49-F238E27FC236}">
                <a16:creationId xmlns:a16="http://schemas.microsoft.com/office/drawing/2014/main" id="{754DE513-8835-4880-A3D5-F6DEFE9190E2}"/>
              </a:ext>
            </a:extLst>
          </p:cNvPr>
          <p:cNvSpPr>
            <a:spLocks noGrp="1"/>
          </p:cNvSpPr>
          <p:nvPr>
            <p:ph type="ftr" sz="quarter" idx="11"/>
          </p:nvPr>
        </p:nvSpPr>
        <p:spPr/>
        <p:txBody>
          <a:bodyPr/>
          <a:lstStyle/>
          <a:p>
            <a:endParaRPr lang="is-IS"/>
          </a:p>
        </p:txBody>
      </p:sp>
      <p:sp>
        <p:nvSpPr>
          <p:cNvPr id="9" name="Slide Number Placeholder 8">
            <a:extLst>
              <a:ext uri="{FF2B5EF4-FFF2-40B4-BE49-F238E27FC236}">
                <a16:creationId xmlns:a16="http://schemas.microsoft.com/office/drawing/2014/main" id="{620635DC-6D79-43E1-AEE9-0A6EF6E6204E}"/>
              </a:ext>
            </a:extLst>
          </p:cNvPr>
          <p:cNvSpPr>
            <a:spLocks noGrp="1"/>
          </p:cNvSpPr>
          <p:nvPr>
            <p:ph type="sldNum" sz="quarter" idx="12"/>
          </p:nvPr>
        </p:nvSpPr>
        <p:spPr/>
        <p:txBody>
          <a:bodyPr/>
          <a:lstStyle/>
          <a:p>
            <a:fld id="{291046C1-ECCD-48FB-A2FA-E04CD26CC182}" type="slidenum">
              <a:rPr lang="is-IS" smtClean="0"/>
              <a:t>‹#›</a:t>
            </a:fld>
            <a:endParaRPr lang="is-IS"/>
          </a:p>
        </p:txBody>
      </p:sp>
    </p:spTree>
    <p:extLst>
      <p:ext uri="{BB962C8B-B14F-4D97-AF65-F5344CB8AC3E}">
        <p14:creationId xmlns:p14="http://schemas.microsoft.com/office/powerpoint/2010/main" val="797499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EFC68-134A-4084-B7F0-E1F458133ED6}"/>
              </a:ext>
            </a:extLst>
          </p:cNvPr>
          <p:cNvSpPr>
            <a:spLocks noGrp="1"/>
          </p:cNvSpPr>
          <p:nvPr>
            <p:ph type="title"/>
          </p:nvPr>
        </p:nvSpPr>
        <p:spPr/>
        <p:txBody>
          <a:bodyPr/>
          <a:lstStyle/>
          <a:p>
            <a:r>
              <a:rPr lang="en-US"/>
              <a:t>Click to edit Master title style</a:t>
            </a:r>
            <a:endParaRPr lang="is-IS"/>
          </a:p>
        </p:txBody>
      </p:sp>
      <p:sp>
        <p:nvSpPr>
          <p:cNvPr id="3" name="Date Placeholder 2">
            <a:extLst>
              <a:ext uri="{FF2B5EF4-FFF2-40B4-BE49-F238E27FC236}">
                <a16:creationId xmlns:a16="http://schemas.microsoft.com/office/drawing/2014/main" id="{12E49762-66A6-440A-9C3D-5AA76F1B5E61}"/>
              </a:ext>
            </a:extLst>
          </p:cNvPr>
          <p:cNvSpPr>
            <a:spLocks noGrp="1"/>
          </p:cNvSpPr>
          <p:nvPr>
            <p:ph type="dt" sz="half" idx="10"/>
          </p:nvPr>
        </p:nvSpPr>
        <p:spPr/>
        <p:txBody>
          <a:bodyPr/>
          <a:lstStyle/>
          <a:p>
            <a:fld id="{B17D5644-7767-44CC-80D8-4792A05EF017}" type="datetimeFigureOut">
              <a:rPr lang="is-IS" smtClean="0"/>
              <a:t>15.6.2020</a:t>
            </a:fld>
            <a:endParaRPr lang="is-IS"/>
          </a:p>
        </p:txBody>
      </p:sp>
      <p:sp>
        <p:nvSpPr>
          <p:cNvPr id="4" name="Footer Placeholder 3">
            <a:extLst>
              <a:ext uri="{FF2B5EF4-FFF2-40B4-BE49-F238E27FC236}">
                <a16:creationId xmlns:a16="http://schemas.microsoft.com/office/drawing/2014/main" id="{9559C4C1-6EA9-4FF0-9B67-B014F8ADBC44}"/>
              </a:ext>
            </a:extLst>
          </p:cNvPr>
          <p:cNvSpPr>
            <a:spLocks noGrp="1"/>
          </p:cNvSpPr>
          <p:nvPr>
            <p:ph type="ftr" sz="quarter" idx="11"/>
          </p:nvPr>
        </p:nvSpPr>
        <p:spPr/>
        <p:txBody>
          <a:bodyPr/>
          <a:lstStyle/>
          <a:p>
            <a:endParaRPr lang="is-IS"/>
          </a:p>
        </p:txBody>
      </p:sp>
      <p:sp>
        <p:nvSpPr>
          <p:cNvPr id="5" name="Slide Number Placeholder 4">
            <a:extLst>
              <a:ext uri="{FF2B5EF4-FFF2-40B4-BE49-F238E27FC236}">
                <a16:creationId xmlns:a16="http://schemas.microsoft.com/office/drawing/2014/main" id="{5AB38EB7-EB42-4D3E-8271-688B7AC9A3A0}"/>
              </a:ext>
            </a:extLst>
          </p:cNvPr>
          <p:cNvSpPr>
            <a:spLocks noGrp="1"/>
          </p:cNvSpPr>
          <p:nvPr>
            <p:ph type="sldNum" sz="quarter" idx="12"/>
          </p:nvPr>
        </p:nvSpPr>
        <p:spPr/>
        <p:txBody>
          <a:bodyPr/>
          <a:lstStyle/>
          <a:p>
            <a:fld id="{291046C1-ECCD-48FB-A2FA-E04CD26CC182}" type="slidenum">
              <a:rPr lang="is-IS" smtClean="0"/>
              <a:t>‹#›</a:t>
            </a:fld>
            <a:endParaRPr lang="is-IS"/>
          </a:p>
        </p:txBody>
      </p:sp>
    </p:spTree>
    <p:extLst>
      <p:ext uri="{BB962C8B-B14F-4D97-AF65-F5344CB8AC3E}">
        <p14:creationId xmlns:p14="http://schemas.microsoft.com/office/powerpoint/2010/main" val="333551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1F03D-8C0F-4AB1-B862-14F937BA816A}"/>
              </a:ext>
            </a:extLst>
          </p:cNvPr>
          <p:cNvSpPr>
            <a:spLocks noGrp="1"/>
          </p:cNvSpPr>
          <p:nvPr>
            <p:ph type="dt" sz="half" idx="10"/>
          </p:nvPr>
        </p:nvSpPr>
        <p:spPr/>
        <p:txBody>
          <a:bodyPr/>
          <a:lstStyle/>
          <a:p>
            <a:fld id="{B17D5644-7767-44CC-80D8-4792A05EF017}" type="datetimeFigureOut">
              <a:rPr lang="is-IS" smtClean="0"/>
              <a:t>15.6.2020</a:t>
            </a:fld>
            <a:endParaRPr lang="is-IS"/>
          </a:p>
        </p:txBody>
      </p:sp>
      <p:sp>
        <p:nvSpPr>
          <p:cNvPr id="3" name="Footer Placeholder 2">
            <a:extLst>
              <a:ext uri="{FF2B5EF4-FFF2-40B4-BE49-F238E27FC236}">
                <a16:creationId xmlns:a16="http://schemas.microsoft.com/office/drawing/2014/main" id="{301D75C6-4BC5-4F32-85E1-8D5E4AC853E3}"/>
              </a:ext>
            </a:extLst>
          </p:cNvPr>
          <p:cNvSpPr>
            <a:spLocks noGrp="1"/>
          </p:cNvSpPr>
          <p:nvPr>
            <p:ph type="ftr" sz="quarter" idx="11"/>
          </p:nvPr>
        </p:nvSpPr>
        <p:spPr/>
        <p:txBody>
          <a:bodyPr/>
          <a:lstStyle/>
          <a:p>
            <a:endParaRPr lang="is-IS"/>
          </a:p>
        </p:txBody>
      </p:sp>
      <p:sp>
        <p:nvSpPr>
          <p:cNvPr id="4" name="Slide Number Placeholder 3">
            <a:extLst>
              <a:ext uri="{FF2B5EF4-FFF2-40B4-BE49-F238E27FC236}">
                <a16:creationId xmlns:a16="http://schemas.microsoft.com/office/drawing/2014/main" id="{87DF1AE6-45F0-47FA-B2A3-BC13773B7E9A}"/>
              </a:ext>
            </a:extLst>
          </p:cNvPr>
          <p:cNvSpPr>
            <a:spLocks noGrp="1"/>
          </p:cNvSpPr>
          <p:nvPr>
            <p:ph type="sldNum" sz="quarter" idx="12"/>
          </p:nvPr>
        </p:nvSpPr>
        <p:spPr/>
        <p:txBody>
          <a:bodyPr/>
          <a:lstStyle/>
          <a:p>
            <a:fld id="{291046C1-ECCD-48FB-A2FA-E04CD26CC182}" type="slidenum">
              <a:rPr lang="is-IS" smtClean="0"/>
              <a:t>‹#›</a:t>
            </a:fld>
            <a:endParaRPr lang="is-IS"/>
          </a:p>
        </p:txBody>
      </p:sp>
    </p:spTree>
    <p:extLst>
      <p:ext uri="{BB962C8B-B14F-4D97-AF65-F5344CB8AC3E}">
        <p14:creationId xmlns:p14="http://schemas.microsoft.com/office/powerpoint/2010/main" val="51253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73B9E-E600-41C5-B72C-3DC53A30A2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Content Placeholder 2">
            <a:extLst>
              <a:ext uri="{FF2B5EF4-FFF2-40B4-BE49-F238E27FC236}">
                <a16:creationId xmlns:a16="http://schemas.microsoft.com/office/drawing/2014/main" id="{F48B94A1-17AE-4E93-8262-A00D309799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a:extLst>
              <a:ext uri="{FF2B5EF4-FFF2-40B4-BE49-F238E27FC236}">
                <a16:creationId xmlns:a16="http://schemas.microsoft.com/office/drawing/2014/main" id="{54A27179-A46E-4697-A55E-095F1CF330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B99AAD-353A-42D1-AC6F-C8895816C6EC}"/>
              </a:ext>
            </a:extLst>
          </p:cNvPr>
          <p:cNvSpPr>
            <a:spLocks noGrp="1"/>
          </p:cNvSpPr>
          <p:nvPr>
            <p:ph type="dt" sz="half" idx="10"/>
          </p:nvPr>
        </p:nvSpPr>
        <p:spPr/>
        <p:txBody>
          <a:bodyPr/>
          <a:lstStyle/>
          <a:p>
            <a:fld id="{B17D5644-7767-44CC-80D8-4792A05EF017}" type="datetimeFigureOut">
              <a:rPr lang="is-IS" smtClean="0"/>
              <a:t>15.6.2020</a:t>
            </a:fld>
            <a:endParaRPr lang="is-IS"/>
          </a:p>
        </p:txBody>
      </p:sp>
      <p:sp>
        <p:nvSpPr>
          <p:cNvPr id="6" name="Footer Placeholder 5">
            <a:extLst>
              <a:ext uri="{FF2B5EF4-FFF2-40B4-BE49-F238E27FC236}">
                <a16:creationId xmlns:a16="http://schemas.microsoft.com/office/drawing/2014/main" id="{7DD14B07-17F1-402C-B146-55CDA7201FF2}"/>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FC7A434C-6358-4071-9DC9-5287C8C87CD6}"/>
              </a:ext>
            </a:extLst>
          </p:cNvPr>
          <p:cNvSpPr>
            <a:spLocks noGrp="1"/>
          </p:cNvSpPr>
          <p:nvPr>
            <p:ph type="sldNum" sz="quarter" idx="12"/>
          </p:nvPr>
        </p:nvSpPr>
        <p:spPr/>
        <p:txBody>
          <a:bodyPr/>
          <a:lstStyle/>
          <a:p>
            <a:fld id="{291046C1-ECCD-48FB-A2FA-E04CD26CC182}" type="slidenum">
              <a:rPr lang="is-IS" smtClean="0"/>
              <a:t>‹#›</a:t>
            </a:fld>
            <a:endParaRPr lang="is-IS"/>
          </a:p>
        </p:txBody>
      </p:sp>
    </p:spTree>
    <p:extLst>
      <p:ext uri="{BB962C8B-B14F-4D97-AF65-F5344CB8AC3E}">
        <p14:creationId xmlns:p14="http://schemas.microsoft.com/office/powerpoint/2010/main" val="2767549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4F51-04E4-4CA3-885E-3EDDE8F26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Picture Placeholder 2">
            <a:extLst>
              <a:ext uri="{FF2B5EF4-FFF2-40B4-BE49-F238E27FC236}">
                <a16:creationId xmlns:a16="http://schemas.microsoft.com/office/drawing/2014/main" id="{8276A650-FB62-44EA-8495-895ABBA93D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a:extLst>
              <a:ext uri="{FF2B5EF4-FFF2-40B4-BE49-F238E27FC236}">
                <a16:creationId xmlns:a16="http://schemas.microsoft.com/office/drawing/2014/main" id="{81B67EE7-EA00-44C0-AE34-C8AE4DF72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2B9BD7-89AF-4CE1-864A-7DAB80A5D1A5}"/>
              </a:ext>
            </a:extLst>
          </p:cNvPr>
          <p:cNvSpPr>
            <a:spLocks noGrp="1"/>
          </p:cNvSpPr>
          <p:nvPr>
            <p:ph type="dt" sz="half" idx="10"/>
          </p:nvPr>
        </p:nvSpPr>
        <p:spPr/>
        <p:txBody>
          <a:bodyPr/>
          <a:lstStyle/>
          <a:p>
            <a:fld id="{B17D5644-7767-44CC-80D8-4792A05EF017}" type="datetimeFigureOut">
              <a:rPr lang="is-IS" smtClean="0"/>
              <a:t>15.6.2020</a:t>
            </a:fld>
            <a:endParaRPr lang="is-IS"/>
          </a:p>
        </p:txBody>
      </p:sp>
      <p:sp>
        <p:nvSpPr>
          <p:cNvPr id="6" name="Footer Placeholder 5">
            <a:extLst>
              <a:ext uri="{FF2B5EF4-FFF2-40B4-BE49-F238E27FC236}">
                <a16:creationId xmlns:a16="http://schemas.microsoft.com/office/drawing/2014/main" id="{25BE4A0B-DF17-479A-B493-16A534EC2A50}"/>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DEFBD915-4F7E-497B-818B-65A42177874A}"/>
              </a:ext>
            </a:extLst>
          </p:cNvPr>
          <p:cNvSpPr>
            <a:spLocks noGrp="1"/>
          </p:cNvSpPr>
          <p:nvPr>
            <p:ph type="sldNum" sz="quarter" idx="12"/>
          </p:nvPr>
        </p:nvSpPr>
        <p:spPr/>
        <p:txBody>
          <a:bodyPr/>
          <a:lstStyle/>
          <a:p>
            <a:fld id="{291046C1-ECCD-48FB-A2FA-E04CD26CC182}" type="slidenum">
              <a:rPr lang="is-IS" smtClean="0"/>
              <a:t>‹#›</a:t>
            </a:fld>
            <a:endParaRPr lang="is-IS"/>
          </a:p>
        </p:txBody>
      </p:sp>
    </p:spTree>
    <p:extLst>
      <p:ext uri="{BB962C8B-B14F-4D97-AF65-F5344CB8AC3E}">
        <p14:creationId xmlns:p14="http://schemas.microsoft.com/office/powerpoint/2010/main" val="3027176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D44283-1763-4286-885C-F945A0724D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a:extLst>
              <a:ext uri="{FF2B5EF4-FFF2-40B4-BE49-F238E27FC236}">
                <a16:creationId xmlns:a16="http://schemas.microsoft.com/office/drawing/2014/main" id="{DAE2B5E4-5D49-4D01-B306-D9824EFD3B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4795E94C-B776-4C81-8CA1-9C0254E496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7D5644-7767-44CC-80D8-4792A05EF017}" type="datetimeFigureOut">
              <a:rPr lang="is-IS" smtClean="0"/>
              <a:t>15.6.2020</a:t>
            </a:fld>
            <a:endParaRPr lang="is-IS"/>
          </a:p>
        </p:txBody>
      </p:sp>
      <p:sp>
        <p:nvSpPr>
          <p:cNvPr id="5" name="Footer Placeholder 4">
            <a:extLst>
              <a:ext uri="{FF2B5EF4-FFF2-40B4-BE49-F238E27FC236}">
                <a16:creationId xmlns:a16="http://schemas.microsoft.com/office/drawing/2014/main" id="{F89B448C-28EC-448D-A030-91081438F0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s-IS"/>
          </a:p>
        </p:txBody>
      </p:sp>
      <p:sp>
        <p:nvSpPr>
          <p:cNvPr id="6" name="Slide Number Placeholder 5">
            <a:extLst>
              <a:ext uri="{FF2B5EF4-FFF2-40B4-BE49-F238E27FC236}">
                <a16:creationId xmlns:a16="http://schemas.microsoft.com/office/drawing/2014/main" id="{37512D99-B52E-428C-970F-FA559DB38E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1046C1-ECCD-48FB-A2FA-E04CD26CC182}" type="slidenum">
              <a:rPr lang="is-IS" smtClean="0"/>
              <a:t>‹#›</a:t>
            </a:fld>
            <a:endParaRPr lang="is-IS"/>
          </a:p>
        </p:txBody>
      </p:sp>
    </p:spTree>
    <p:extLst>
      <p:ext uri="{BB962C8B-B14F-4D97-AF65-F5344CB8AC3E}">
        <p14:creationId xmlns:p14="http://schemas.microsoft.com/office/powerpoint/2010/main" val="4002803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2.jpe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6151378" y="3466627"/>
            <a:ext cx="5353050" cy="755741"/>
          </a:xfrm>
          <a:prstGeom prst="rect">
            <a:avLst/>
          </a:prstGeom>
        </p:spPr>
        <p:txBody>
          <a:bodyPr vert="horz" wrap="square" lIns="0" tIns="16912" rIns="0" bIns="0" rtlCol="0" anchor="b">
            <a:spAutoFit/>
          </a:bodyPr>
          <a:lstStyle/>
          <a:p>
            <a:pPr marL="16510" marR="6350">
              <a:lnSpc>
                <a:spcPct val="100000"/>
              </a:lnSpc>
              <a:spcBef>
                <a:spcPts val="133"/>
              </a:spcBef>
            </a:pPr>
            <a:r>
              <a:rPr lang="is-IS" sz="4800" b="1" spc="-33" dirty="0">
                <a:solidFill>
                  <a:schemeClr val="tx1">
                    <a:lumMod val="75000"/>
                    <a:lumOff val="25000"/>
                  </a:schemeClr>
                </a:solidFill>
                <a:latin typeface="Segoe UI"/>
                <a:cs typeface="Segoe UI"/>
              </a:rPr>
              <a:t>Ársskýrsla </a:t>
            </a:r>
            <a:endParaRPr lang="en-US" sz="4800" b="0" dirty="0">
              <a:solidFill>
                <a:schemeClr val="tx1">
                  <a:lumMod val="75000"/>
                  <a:lumOff val="25000"/>
                </a:schemeClr>
              </a:solidFill>
              <a:latin typeface="Segoe UI Light" panose="020B0502040204020203" pitchFamily="34" charset="0"/>
              <a:cs typeface="Segoe UI Light" panose="020B0502040204020203" pitchFamily="34" charset="0"/>
            </a:endParaRPr>
          </a:p>
        </p:txBody>
      </p:sp>
      <p:sp>
        <p:nvSpPr>
          <p:cNvPr id="5" name="TextBox 4">
            <a:extLst>
              <a:ext uri="{FF2B5EF4-FFF2-40B4-BE49-F238E27FC236}">
                <a16:creationId xmlns:a16="http://schemas.microsoft.com/office/drawing/2014/main" id="{2695984D-2EB1-41BF-AF29-C331F4C21486}"/>
              </a:ext>
            </a:extLst>
          </p:cNvPr>
          <p:cNvSpPr txBox="1"/>
          <p:nvPr/>
        </p:nvSpPr>
        <p:spPr>
          <a:xfrm>
            <a:off x="9643531" y="4360719"/>
            <a:ext cx="757643" cy="400110"/>
          </a:xfrm>
          <a:prstGeom prst="rect">
            <a:avLst/>
          </a:prstGeom>
          <a:noFill/>
        </p:spPr>
        <p:txBody>
          <a:bodyPr wrap="none" rtlCol="0">
            <a:spAutoFit/>
          </a:bodyPr>
          <a:lstStyle/>
          <a:p>
            <a:r>
              <a:rPr lang="is-IS" sz="2000" b="1" spc="-33" dirty="0">
                <a:solidFill>
                  <a:schemeClr val="tx1">
                    <a:lumMod val="75000"/>
                    <a:lumOff val="25000"/>
                  </a:schemeClr>
                </a:solidFill>
                <a:latin typeface="Segoe UI" panose="020B0502040204020203" pitchFamily="34" charset="0"/>
                <a:ea typeface="+mj-ea"/>
                <a:cs typeface="Segoe UI" panose="020B0502040204020203" pitchFamily="34" charset="0"/>
              </a:rPr>
              <a:t>2019</a:t>
            </a:r>
          </a:p>
        </p:txBody>
      </p:sp>
      <p:cxnSp>
        <p:nvCxnSpPr>
          <p:cNvPr id="7" name="Straight Connector 6">
            <a:extLst>
              <a:ext uri="{FF2B5EF4-FFF2-40B4-BE49-F238E27FC236}">
                <a16:creationId xmlns:a16="http://schemas.microsoft.com/office/drawing/2014/main" id="{43D48BF6-F0C7-4E32-8523-C8047D05E210}"/>
              </a:ext>
            </a:extLst>
          </p:cNvPr>
          <p:cNvCxnSpPr>
            <a:cxnSpLocks/>
          </p:cNvCxnSpPr>
          <p:nvPr/>
        </p:nvCxnSpPr>
        <p:spPr>
          <a:xfrm>
            <a:off x="6280298" y="4288465"/>
            <a:ext cx="492641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5494B13E-2CC0-46A1-8F39-423B0F2D4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765" y="1394019"/>
            <a:ext cx="3393675" cy="37511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134">
            <a:extLst>
              <a:ext uri="{FF2B5EF4-FFF2-40B4-BE49-F238E27FC236}">
                <a16:creationId xmlns:a16="http://schemas.microsoft.com/office/drawing/2014/main" id="{A44CB4EE-83AD-4C56-872E-1E3F03E70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7" name="Freeform: Shape 136">
            <a:extLst>
              <a:ext uri="{FF2B5EF4-FFF2-40B4-BE49-F238E27FC236}">
                <a16:creationId xmlns:a16="http://schemas.microsoft.com/office/drawing/2014/main" id="{9255E12D-D5B1-4FC4-8749-107188960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2164" y="-1"/>
            <a:ext cx="759618" cy="6858000"/>
          </a:xfrm>
          <a:custGeom>
            <a:avLst/>
            <a:gdLst>
              <a:gd name="connsiteX0" fmla="*/ 2273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2273 w 759618"/>
              <a:gd name="connsiteY7" fmla="*/ 1148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2273" y="0"/>
                </a:moveTo>
                <a:lnTo>
                  <a:pt x="759617" y="0"/>
                </a:lnTo>
                <a:lnTo>
                  <a:pt x="759617" y="1613807"/>
                </a:lnTo>
                <a:lnTo>
                  <a:pt x="759618" y="1613808"/>
                </a:lnTo>
                <a:lnTo>
                  <a:pt x="759618" y="6858000"/>
                </a:lnTo>
                <a:lnTo>
                  <a:pt x="0" y="6391227"/>
                </a:lnTo>
                <a:lnTo>
                  <a:pt x="0" y="1147035"/>
                </a:lnTo>
                <a:lnTo>
                  <a:pt x="2273" y="114843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3078" name="Freeform 7">
            <a:extLst>
              <a:ext uri="{FF2B5EF4-FFF2-40B4-BE49-F238E27FC236}">
                <a16:creationId xmlns:a16="http://schemas.microsoft.com/office/drawing/2014/main" id="{9B20A794-0515-443F-9764-44A6569EC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879652"/>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3074" name="Picture 2">
            <a:extLst>
              <a:ext uri="{FF2B5EF4-FFF2-40B4-BE49-F238E27FC236}">
                <a16:creationId xmlns:a16="http://schemas.microsoft.com/office/drawing/2014/main" id="{D7E6DAE3-0D8D-4BDB-9E8D-477BA2F6E2D0}"/>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666" r="3" b="3"/>
          <a:stretch/>
        </p:blipFill>
        <p:spPr bwMode="auto">
          <a:xfrm>
            <a:off x="1" y="1"/>
            <a:ext cx="4634682" cy="6141008"/>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8">
            <a:extLst>
              <a:ext uri="{FF2B5EF4-FFF2-40B4-BE49-F238E27FC236}">
                <a16:creationId xmlns:a16="http://schemas.microsoft.com/office/drawing/2014/main" id="{A9CE15CA-2228-4197-93B9-E41A1DC42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
            <a:ext cx="7287170"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6251125-99B4-4DBA-BF7B-5B5B65BD10A7}"/>
              </a:ext>
            </a:extLst>
          </p:cNvPr>
          <p:cNvSpPr>
            <a:spLocks noGrp="1"/>
          </p:cNvSpPr>
          <p:nvPr>
            <p:ph type="title"/>
          </p:nvPr>
        </p:nvSpPr>
        <p:spPr>
          <a:xfrm>
            <a:off x="5552841" y="643465"/>
            <a:ext cx="5840770" cy="1779626"/>
          </a:xfrm>
        </p:spPr>
        <p:txBody>
          <a:bodyPr vert="horz" lIns="91440" tIns="45720" rIns="91440" bIns="45720" rtlCol="0" anchor="ctr">
            <a:normAutofit/>
          </a:bodyPr>
          <a:lstStyle/>
          <a:p>
            <a:r>
              <a:rPr lang="en-US" sz="4000">
                <a:solidFill>
                  <a:srgbClr val="FFFFFF"/>
                </a:solidFill>
              </a:rPr>
              <a:t>Stefnumótun</a:t>
            </a:r>
          </a:p>
        </p:txBody>
      </p:sp>
      <p:sp>
        <p:nvSpPr>
          <p:cNvPr id="3" name="Content Placeholder 2">
            <a:extLst>
              <a:ext uri="{FF2B5EF4-FFF2-40B4-BE49-F238E27FC236}">
                <a16:creationId xmlns:a16="http://schemas.microsoft.com/office/drawing/2014/main" id="{D46BDCAC-EE8A-4133-8699-9830808A3056}"/>
              </a:ext>
            </a:extLst>
          </p:cNvPr>
          <p:cNvSpPr>
            <a:spLocks noGrp="1"/>
          </p:cNvSpPr>
          <p:nvPr>
            <p:ph sz="half" idx="1"/>
          </p:nvPr>
        </p:nvSpPr>
        <p:spPr>
          <a:xfrm>
            <a:off x="5552840" y="2518012"/>
            <a:ext cx="5840770" cy="3622997"/>
          </a:xfrm>
        </p:spPr>
        <p:txBody>
          <a:bodyPr vert="horz" lIns="91440" tIns="45720" rIns="91440" bIns="45720" rtlCol="0" anchor="t">
            <a:normAutofit/>
          </a:bodyPr>
          <a:lstStyle/>
          <a:p>
            <a:r>
              <a:rPr lang="en-US" sz="2000">
                <a:solidFill>
                  <a:srgbClr val="FEFFFF"/>
                </a:solidFill>
              </a:rPr>
              <a:t>Á árinu 2019 lauk vinnu við Velferðarstefnu Vesturlands og var hún samþykkt formlega af stjórn eftir að hafa farið til sveitarfélaganna til umsagnar.</a:t>
            </a:r>
          </a:p>
          <a:p>
            <a:r>
              <a:rPr lang="en-US" sz="2000">
                <a:solidFill>
                  <a:srgbClr val="FEFFFF"/>
                </a:solidFill>
              </a:rPr>
              <a:t>Unnið var að stofnun Ungmennaráðs Vesturlands og hóf það formlega störf í byrjun árs 2020.</a:t>
            </a:r>
          </a:p>
          <a:p>
            <a:r>
              <a:rPr lang="en-US" sz="2000">
                <a:solidFill>
                  <a:srgbClr val="FEFFFF"/>
                </a:solidFill>
              </a:rPr>
              <a:t>Í tilefni af 50 ára afmæli SSV var samið við KPMG um að vinna sviðsmyndagreiningu um þróun atvinnulífs á Vesturlandi til 2040.  Greiningin var kynnt í fjölmennu afmælishófi.</a:t>
            </a:r>
          </a:p>
        </p:txBody>
      </p:sp>
    </p:spTree>
    <p:extLst>
      <p:ext uri="{BB962C8B-B14F-4D97-AF65-F5344CB8AC3E}">
        <p14:creationId xmlns:p14="http://schemas.microsoft.com/office/powerpoint/2010/main" val="411295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0B962EF-FEFF-4047-B651-E0FBD83D64FF}"/>
              </a:ext>
            </a:extLst>
          </p:cNvPr>
          <p:cNvSpPr>
            <a:spLocks noGrp="1"/>
          </p:cNvSpPr>
          <p:nvPr>
            <p:ph type="title"/>
          </p:nvPr>
        </p:nvSpPr>
        <p:spPr>
          <a:xfrm>
            <a:off x="958506" y="800392"/>
            <a:ext cx="10264697" cy="1212102"/>
          </a:xfrm>
        </p:spPr>
        <p:txBody>
          <a:bodyPr>
            <a:normAutofit/>
          </a:bodyPr>
          <a:lstStyle/>
          <a:p>
            <a:r>
              <a:rPr lang="is-IS" sz="4000">
                <a:solidFill>
                  <a:srgbClr val="FFFFFF"/>
                </a:solidFill>
              </a:rPr>
              <a:t>Sóknaráætlun Vesturlands</a:t>
            </a:r>
          </a:p>
        </p:txBody>
      </p:sp>
      <p:sp>
        <p:nvSpPr>
          <p:cNvPr id="3" name="Content Placeholder 2">
            <a:extLst>
              <a:ext uri="{FF2B5EF4-FFF2-40B4-BE49-F238E27FC236}">
                <a16:creationId xmlns:a16="http://schemas.microsoft.com/office/drawing/2014/main" id="{5C0F671F-6451-493E-83E4-09CE285298A1}"/>
              </a:ext>
            </a:extLst>
          </p:cNvPr>
          <p:cNvSpPr>
            <a:spLocks noGrp="1"/>
          </p:cNvSpPr>
          <p:nvPr>
            <p:ph idx="1"/>
          </p:nvPr>
        </p:nvSpPr>
        <p:spPr>
          <a:xfrm>
            <a:off x="1367624" y="2490436"/>
            <a:ext cx="9708995" cy="3567173"/>
          </a:xfrm>
        </p:spPr>
        <p:txBody>
          <a:bodyPr anchor="ctr">
            <a:normAutofit/>
          </a:bodyPr>
          <a:lstStyle/>
          <a:p>
            <a:r>
              <a:rPr lang="is-IS" sz="1500"/>
              <a:t>Árið 2015 var undirritaður samningur á milli stjórnvalda og SSV um að samtökin hefðu umsjón með framkvæmd Sóknaráætlunar Vesturlands fyrir árin 2015-2019. Nýr samningur var gerður á árinu 2019 sem gildir fyrir árin 2020 til 2024.  Samningurinn felur fyrst og fremst þrennt í sér:  mörkun stefnu og framtíðarsýnar fyrir Vesturland, útfærslu og vinnu að sérstökum áhersluverkefnum fyrir landshlutann og rekstur á Uppbyggingarsjóði Vesturlands.</a:t>
            </a:r>
          </a:p>
          <a:p>
            <a:r>
              <a:rPr lang="is-IS" sz="1500"/>
              <a:t>Ný stefna og framtíðarsýn fyrir Sóknaráætlun Vesturlands var unnin með Capasent á árinu 2019 og var hún samþykkt formlega af stjórn SSV síðla árs.</a:t>
            </a:r>
          </a:p>
          <a:p>
            <a:r>
              <a:rPr lang="is-IS" sz="1500"/>
              <a:t>Stjórn SSV (12 fulltrúar) skipaði samráðsvettvang Vesturlands ásamt 18 einstaklingum sem komu frá atvinnulífi, fræðasamfélagi, menningarlífi og öðrum haghöfum.  Samráðsvettvangurinn fundaði í Borgarnesi í júní 2019 þar sem rætt var um nýja stefnu og framtíðarsýn, auk þess sem vettvangurinn tók afstöðu til helstu markmiða og áherslna í nýrri sóknaráætlun.</a:t>
            </a:r>
          </a:p>
          <a:p>
            <a:r>
              <a:rPr lang="is-IS" sz="1500"/>
              <a:t>Fjárveitingar til Sóknaráætlunar Vesturlands komu frá stjórnvöldum og sveitarfélögum á Vesturlandi.  Ráðuneyti lögðu kr. 81.715.806  til Sóknaráætlunar Vesturlands auk þess sem sveitarfélög á Vesturlandi lögðu fram kr. 12.192.750.  Alls hafði því sóknaráætlun til umráða kr. 93.908.556  á árinu 2019. </a:t>
            </a:r>
          </a:p>
          <a:p>
            <a:endParaRPr lang="is-IS" sz="1500"/>
          </a:p>
        </p:txBody>
      </p:sp>
      <p:pic>
        <p:nvPicPr>
          <p:cNvPr id="4" name="Picture 2" descr="Image result for sóknaráætlun suðurlands">
            <a:extLst>
              <a:ext uri="{FF2B5EF4-FFF2-40B4-BE49-F238E27FC236}">
                <a16:creationId xmlns:a16="http://schemas.microsoft.com/office/drawing/2014/main" id="{D611393B-E854-4E2B-8AA1-B5E9B434E9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23"/>
          <a:stretch/>
        </p:blipFill>
        <p:spPr bwMode="auto">
          <a:xfrm>
            <a:off x="269535" y="261681"/>
            <a:ext cx="882397" cy="57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53A441C-689F-4BED-BF83-03F50BF4BC87}"/>
              </a:ext>
            </a:extLst>
          </p:cNvPr>
          <p:cNvPicPr>
            <a:picLocks noChangeAspect="1"/>
          </p:cNvPicPr>
          <p:nvPr/>
        </p:nvPicPr>
        <p:blipFill>
          <a:blip r:embed="rId3"/>
          <a:stretch>
            <a:fillRect/>
          </a:stretch>
        </p:blipFill>
        <p:spPr>
          <a:xfrm>
            <a:off x="361438" y="5949957"/>
            <a:ext cx="734121" cy="783409"/>
          </a:xfrm>
          <a:prstGeom prst="rect">
            <a:avLst/>
          </a:prstGeom>
        </p:spPr>
      </p:pic>
    </p:spTree>
    <p:extLst>
      <p:ext uri="{BB962C8B-B14F-4D97-AF65-F5344CB8AC3E}">
        <p14:creationId xmlns:p14="http://schemas.microsoft.com/office/powerpoint/2010/main" val="640938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ill 1">
            <a:extLst>
              <a:ext uri="{FF2B5EF4-FFF2-40B4-BE49-F238E27FC236}">
                <a16:creationId xmlns:a16="http://schemas.microsoft.com/office/drawing/2014/main" id="{66038023-1D8A-4760-8A66-9DE9A00D327F}"/>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Áhersluverkefni 2019</a:t>
            </a:r>
          </a:p>
        </p:txBody>
      </p:sp>
      <p:sp>
        <p:nvSpPr>
          <p:cNvPr id="3" name="Staðgengill efnis 2">
            <a:extLst>
              <a:ext uri="{FF2B5EF4-FFF2-40B4-BE49-F238E27FC236}">
                <a16:creationId xmlns:a16="http://schemas.microsoft.com/office/drawing/2014/main" id="{2D3F4857-5BFA-4BF3-A7CC-4280DE6D1A44}"/>
              </a:ext>
            </a:extLst>
          </p:cNvPr>
          <p:cNvSpPr>
            <a:spLocks noGrp="1"/>
          </p:cNvSpPr>
          <p:nvPr>
            <p:ph sz="half" idx="1"/>
          </p:nvPr>
        </p:nvSpPr>
        <p:spPr>
          <a:xfrm>
            <a:off x="1424904" y="2494450"/>
            <a:ext cx="4053545" cy="3563159"/>
          </a:xfrm>
        </p:spPr>
        <p:txBody>
          <a:bodyPr vert="horz" lIns="91440" tIns="45720" rIns="91440" bIns="45720" rtlCol="0">
            <a:noAutofit/>
          </a:bodyPr>
          <a:lstStyle/>
          <a:p>
            <a:r>
              <a:rPr lang="is-IS" sz="800" dirty="0"/>
              <a:t>Nýsköpun, frumkvöðlar og tæknimenntun</a:t>
            </a:r>
          </a:p>
          <a:p>
            <a:pPr lvl="1"/>
            <a:r>
              <a:rPr lang="is-IS" sz="800" dirty="0"/>
              <a:t>Tæknimessa í  Fjölbrautarskóla Vesturlands á Akranesi</a:t>
            </a:r>
          </a:p>
          <a:p>
            <a:pPr lvl="1"/>
            <a:r>
              <a:rPr lang="is-IS" sz="800" dirty="0"/>
              <a:t>Stuðningur við </a:t>
            </a:r>
            <a:r>
              <a:rPr lang="is-IS" sz="800" dirty="0" err="1"/>
              <a:t>Fab</a:t>
            </a:r>
            <a:r>
              <a:rPr lang="is-IS" sz="800" dirty="0"/>
              <a:t>-Lab smiðju og </a:t>
            </a:r>
            <a:r>
              <a:rPr lang="is-IS" sz="800" dirty="0" err="1"/>
              <a:t>Coworking</a:t>
            </a:r>
            <a:endParaRPr lang="is-IS" sz="800" dirty="0"/>
          </a:p>
          <a:p>
            <a:pPr lvl="1"/>
            <a:r>
              <a:rPr lang="is-IS" sz="800" dirty="0"/>
              <a:t>Áttir ehf.- verkefni um endurskipulagning á rekstri fyrirtækja </a:t>
            </a:r>
          </a:p>
          <a:p>
            <a:r>
              <a:rPr lang="is-IS" sz="800" dirty="0"/>
              <a:t>Matarauður Vesturlands</a:t>
            </a:r>
          </a:p>
          <a:p>
            <a:pPr lvl="1"/>
            <a:r>
              <a:rPr lang="is-IS" sz="800" dirty="0"/>
              <a:t>Matarhandverkshátíð á </a:t>
            </a:r>
            <a:r>
              <a:rPr lang="is-IS" sz="800" dirty="0" err="1"/>
              <a:t>Hvanneyri</a:t>
            </a:r>
            <a:endParaRPr lang="is-IS" sz="800" dirty="0"/>
          </a:p>
          <a:p>
            <a:pPr lvl="1"/>
            <a:r>
              <a:rPr lang="is-IS" sz="800" dirty="0" err="1"/>
              <a:t>Reko</a:t>
            </a:r>
            <a:r>
              <a:rPr lang="is-IS" sz="800" dirty="0"/>
              <a:t> vörudreifing</a:t>
            </a:r>
          </a:p>
          <a:p>
            <a:pPr lvl="1"/>
            <a:r>
              <a:rPr lang="is-IS" sz="800" dirty="0"/>
              <a:t>Stuðningur við Matarsmiðju</a:t>
            </a:r>
          </a:p>
          <a:p>
            <a:r>
              <a:rPr lang="is-IS" sz="800" dirty="0"/>
              <a:t>Efling ferðaþjónustu</a:t>
            </a:r>
          </a:p>
          <a:p>
            <a:pPr lvl="1"/>
            <a:r>
              <a:rPr lang="is-IS" sz="800" dirty="0"/>
              <a:t>Átthaganámskeið</a:t>
            </a:r>
          </a:p>
          <a:p>
            <a:pPr lvl="1"/>
            <a:r>
              <a:rPr lang="is-IS" sz="800" dirty="0"/>
              <a:t>Markaðsefni</a:t>
            </a:r>
          </a:p>
          <a:p>
            <a:pPr lvl="1"/>
            <a:r>
              <a:rPr lang="is-IS" sz="800" dirty="0"/>
              <a:t>Uppfærsla á viðbragðsáætlunum almannavarna</a:t>
            </a:r>
          </a:p>
          <a:p>
            <a:r>
              <a:rPr lang="is-IS" sz="800" dirty="0"/>
              <a:t>Blómstrandi menningarlíf</a:t>
            </a:r>
          </a:p>
          <a:p>
            <a:pPr lvl="1"/>
            <a:r>
              <a:rPr lang="is-IS" sz="800" dirty="0"/>
              <a:t>Menningarfulltrúi</a:t>
            </a:r>
          </a:p>
          <a:p>
            <a:pPr lvl="1"/>
            <a:r>
              <a:rPr lang="is-IS" sz="800" dirty="0"/>
              <a:t>Barnamenningarhátíð í Reykholti</a:t>
            </a:r>
          </a:p>
          <a:p>
            <a:r>
              <a:rPr lang="is-IS" sz="800" dirty="0"/>
              <a:t>Velferðarstefna –öldrunarþjónusta</a:t>
            </a:r>
          </a:p>
          <a:p>
            <a:pPr lvl="1"/>
            <a:r>
              <a:rPr lang="is-IS" sz="800" dirty="0"/>
              <a:t>Verkefni frestað til 2020</a:t>
            </a:r>
          </a:p>
          <a:p>
            <a:r>
              <a:rPr lang="is-IS" sz="800" dirty="0"/>
              <a:t>Eldri verkefni sem unnið var að 2019</a:t>
            </a:r>
          </a:p>
          <a:p>
            <a:pPr lvl="1"/>
            <a:r>
              <a:rPr lang="is-IS" sz="800" dirty="0"/>
              <a:t>Samstarf safna, skýrsla um tækifæri í samvinnu</a:t>
            </a:r>
          </a:p>
          <a:p>
            <a:pPr lvl="1"/>
            <a:r>
              <a:rPr lang="is-IS" sz="800" dirty="0"/>
              <a:t>Innviðir, úttekt á virkjunarkostum</a:t>
            </a:r>
          </a:p>
          <a:p>
            <a:pPr lvl="1"/>
            <a:r>
              <a:rPr lang="is-IS" sz="800" dirty="0"/>
              <a:t>Ungmennaþing, vinna við stofnun ungmennaráðs Vesturlands</a:t>
            </a:r>
          </a:p>
        </p:txBody>
      </p:sp>
      <p:pic>
        <p:nvPicPr>
          <p:cNvPr id="6" name="Staðgengill efnis 5" descr="Mynd sem inniheldur innandyra, loft, bor�, einstaklingur&#10;&#10;Lýsing sjálfkrafa búin til">
            <a:extLst>
              <a:ext uri="{FF2B5EF4-FFF2-40B4-BE49-F238E27FC236}">
                <a16:creationId xmlns:a16="http://schemas.microsoft.com/office/drawing/2014/main" id="{7B95B0F7-B59D-4786-A4F7-3DE0E6BB6A7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0040"/>
          <a:stretch/>
        </p:blipFill>
        <p:spPr>
          <a:xfrm>
            <a:off x="6098892" y="2492376"/>
            <a:ext cx="4802404" cy="3563372"/>
          </a:xfrm>
          <a:prstGeom prst="rect">
            <a:avLst/>
          </a:prstGeom>
        </p:spPr>
      </p:pic>
      <p:pic>
        <p:nvPicPr>
          <p:cNvPr id="5" name="Picture 2" descr="Image result for sóknaráætlun suðurlands">
            <a:extLst>
              <a:ext uri="{FF2B5EF4-FFF2-40B4-BE49-F238E27FC236}">
                <a16:creationId xmlns:a16="http://schemas.microsoft.com/office/drawing/2014/main" id="{E2AFFAC5-A987-428E-9614-1656745923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4723"/>
          <a:stretch/>
        </p:blipFill>
        <p:spPr bwMode="auto">
          <a:xfrm>
            <a:off x="269535" y="261681"/>
            <a:ext cx="882397" cy="576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a:extLst>
              <a:ext uri="{FF2B5EF4-FFF2-40B4-BE49-F238E27FC236}">
                <a16:creationId xmlns:a16="http://schemas.microsoft.com/office/drawing/2014/main" id="{FB649659-2F69-4DBC-9579-8009594D9010}"/>
              </a:ext>
            </a:extLst>
          </p:cNvPr>
          <p:cNvPicPr>
            <a:picLocks noChangeAspect="1"/>
          </p:cNvPicPr>
          <p:nvPr/>
        </p:nvPicPr>
        <p:blipFill>
          <a:blip r:embed="rId4"/>
          <a:stretch>
            <a:fillRect/>
          </a:stretch>
        </p:blipFill>
        <p:spPr>
          <a:xfrm>
            <a:off x="361438" y="5949957"/>
            <a:ext cx="734121" cy="783409"/>
          </a:xfrm>
          <a:prstGeom prst="rect">
            <a:avLst/>
          </a:prstGeom>
        </p:spPr>
      </p:pic>
    </p:spTree>
    <p:extLst>
      <p:ext uri="{BB962C8B-B14F-4D97-AF65-F5344CB8AC3E}">
        <p14:creationId xmlns:p14="http://schemas.microsoft.com/office/powerpoint/2010/main" val="1430968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ill 1">
            <a:extLst>
              <a:ext uri="{FF2B5EF4-FFF2-40B4-BE49-F238E27FC236}">
                <a16:creationId xmlns:a16="http://schemas.microsoft.com/office/drawing/2014/main" id="{C4A59A17-97E4-4D37-A36B-14841D1C89EF}"/>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Uppbyggingarsjóður</a:t>
            </a:r>
          </a:p>
        </p:txBody>
      </p:sp>
      <p:sp>
        <p:nvSpPr>
          <p:cNvPr id="3" name="Staðgengill efnis 2">
            <a:extLst>
              <a:ext uri="{FF2B5EF4-FFF2-40B4-BE49-F238E27FC236}">
                <a16:creationId xmlns:a16="http://schemas.microsoft.com/office/drawing/2014/main" id="{E178E196-3286-4C70-96A5-08B709BE5B7A}"/>
              </a:ext>
            </a:extLst>
          </p:cNvPr>
          <p:cNvSpPr>
            <a:spLocks noGrp="1"/>
          </p:cNvSpPr>
          <p:nvPr>
            <p:ph sz="half" idx="1"/>
          </p:nvPr>
        </p:nvSpPr>
        <p:spPr>
          <a:xfrm>
            <a:off x="1424904" y="2494450"/>
            <a:ext cx="4053545" cy="3563159"/>
          </a:xfrm>
        </p:spPr>
        <p:txBody>
          <a:bodyPr vert="horz" lIns="91440" tIns="45720" rIns="91440" bIns="45720" rtlCol="0">
            <a:normAutofit fontScale="92500"/>
          </a:bodyPr>
          <a:lstStyle/>
          <a:p>
            <a:r>
              <a:rPr lang="is-IS" sz="1700" dirty="0"/>
              <a:t>Úthlutunarnefnd tekur ákvörðun um úthlutanir sjóðsins.</a:t>
            </a:r>
          </a:p>
          <a:p>
            <a:pPr lvl="1"/>
            <a:r>
              <a:rPr lang="is-IS" sz="1700" dirty="0"/>
              <a:t>Í nefndin sitja fimm fulltrúar.  Formaður var Helena Guttormsdóttir</a:t>
            </a:r>
          </a:p>
          <a:p>
            <a:r>
              <a:rPr lang="is-IS" sz="1700" dirty="0"/>
              <a:t>Fagráð veitir úthlutunarnefnd umsagnir um styrkumsóknir. </a:t>
            </a:r>
          </a:p>
          <a:p>
            <a:pPr lvl="1"/>
            <a:r>
              <a:rPr lang="is-IS" sz="1700" dirty="0"/>
              <a:t>Í fagráði eru sex fulltrúar.  Formaður var Helga Guðjónsdóttir</a:t>
            </a:r>
          </a:p>
          <a:p>
            <a:r>
              <a:rPr lang="is-IS" sz="1700" dirty="0"/>
              <a:t>Styrkveitingar alls kr. 56.188.000</a:t>
            </a:r>
          </a:p>
          <a:p>
            <a:pPr lvl="1"/>
            <a:r>
              <a:rPr lang="is-IS" sz="1700" dirty="0"/>
              <a:t>Menningarstyrkir kr.25.650.000</a:t>
            </a:r>
          </a:p>
          <a:p>
            <a:pPr lvl="1"/>
            <a:r>
              <a:rPr lang="is-IS" sz="1700" dirty="0"/>
              <a:t>Stofn- og rekstrarstyrkir kr. 7.413.000</a:t>
            </a:r>
          </a:p>
          <a:p>
            <a:pPr lvl="1"/>
            <a:r>
              <a:rPr lang="is-IS" sz="1700" dirty="0"/>
              <a:t>Atvinna og nýsköpun kr. 23.125.000</a:t>
            </a:r>
          </a:p>
        </p:txBody>
      </p:sp>
      <p:pic>
        <p:nvPicPr>
          <p:cNvPr id="5" name="Staðgengill efnis 4">
            <a:extLst>
              <a:ext uri="{FF2B5EF4-FFF2-40B4-BE49-F238E27FC236}">
                <a16:creationId xmlns:a16="http://schemas.microsoft.com/office/drawing/2014/main" id="{75C77E45-1D80-4E31-84F7-4BD948BC95A6}"/>
              </a:ext>
            </a:extLst>
          </p:cNvPr>
          <p:cNvPicPr>
            <a:picLocks noGrp="1" noChangeAspect="1"/>
          </p:cNvPicPr>
          <p:nvPr>
            <p:ph sz="half" idx="2"/>
          </p:nvPr>
        </p:nvPicPr>
        <p:blipFill rotWithShape="1">
          <a:blip r:embed="rId2"/>
          <a:srcRect r="2966" b="1"/>
          <a:stretch/>
        </p:blipFill>
        <p:spPr>
          <a:xfrm>
            <a:off x="6098892" y="2492376"/>
            <a:ext cx="4802404" cy="3563372"/>
          </a:xfrm>
          <a:prstGeom prst="rect">
            <a:avLst/>
          </a:prstGeom>
        </p:spPr>
      </p:pic>
      <p:pic>
        <p:nvPicPr>
          <p:cNvPr id="6" name="Picture 2" descr="Image result for sóknaráætlun suðurlands">
            <a:extLst>
              <a:ext uri="{FF2B5EF4-FFF2-40B4-BE49-F238E27FC236}">
                <a16:creationId xmlns:a16="http://schemas.microsoft.com/office/drawing/2014/main" id="{34BBDE79-946D-4E2F-B86D-1699A03DC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4723"/>
          <a:stretch/>
        </p:blipFill>
        <p:spPr bwMode="auto">
          <a:xfrm>
            <a:off x="269535" y="261681"/>
            <a:ext cx="882397" cy="576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a:extLst>
              <a:ext uri="{FF2B5EF4-FFF2-40B4-BE49-F238E27FC236}">
                <a16:creationId xmlns:a16="http://schemas.microsoft.com/office/drawing/2014/main" id="{0D164D04-5A33-4742-B905-88B1470906B0}"/>
              </a:ext>
            </a:extLst>
          </p:cNvPr>
          <p:cNvPicPr>
            <a:picLocks noChangeAspect="1"/>
          </p:cNvPicPr>
          <p:nvPr/>
        </p:nvPicPr>
        <p:blipFill>
          <a:blip r:embed="rId4"/>
          <a:stretch>
            <a:fillRect/>
          </a:stretch>
        </p:blipFill>
        <p:spPr>
          <a:xfrm>
            <a:off x="361438" y="5949957"/>
            <a:ext cx="734121" cy="783409"/>
          </a:xfrm>
          <a:prstGeom prst="rect">
            <a:avLst/>
          </a:prstGeom>
        </p:spPr>
      </p:pic>
    </p:spTree>
    <p:extLst>
      <p:ext uri="{BB962C8B-B14F-4D97-AF65-F5344CB8AC3E}">
        <p14:creationId xmlns:p14="http://schemas.microsoft.com/office/powerpoint/2010/main" val="2337613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1309B2E6-99BA-4A2F-B5FB-54513593AA00}"/>
              </a:ext>
            </a:extLst>
          </p:cNvPr>
          <p:cNvSpPr/>
          <p:nvPr/>
        </p:nvSpPr>
        <p:spPr>
          <a:xfrm rot="7471321">
            <a:off x="3040443" y="1516171"/>
            <a:ext cx="3080591" cy="3143790"/>
          </a:xfrm>
          <a:custGeom>
            <a:avLst/>
            <a:gdLst>
              <a:gd name="connsiteX0" fmla="*/ 12394 w 3080591"/>
              <a:gd name="connsiteY0" fmla="*/ 3143790 h 3143790"/>
              <a:gd name="connsiteX1" fmla="*/ 0 w 3080591"/>
              <a:gd name="connsiteY1" fmla="*/ 3125772 h 3143790"/>
              <a:gd name="connsiteX2" fmla="*/ 1213132 w 3080591"/>
              <a:gd name="connsiteY2" fmla="*/ 0 h 3143790"/>
              <a:gd name="connsiteX3" fmla="*/ 3080591 w 3080591"/>
              <a:gd name="connsiteY3" fmla="*/ 2714934 h 3143790"/>
              <a:gd name="connsiteX4" fmla="*/ 12394 w 3080591"/>
              <a:gd name="connsiteY4" fmla="*/ 3143790 h 3143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591" h="3143790">
                <a:moveTo>
                  <a:pt x="12394" y="3143790"/>
                </a:moveTo>
                <a:lnTo>
                  <a:pt x="0" y="3125772"/>
                </a:lnTo>
                <a:lnTo>
                  <a:pt x="1213132" y="0"/>
                </a:lnTo>
                <a:lnTo>
                  <a:pt x="3080591" y="2714934"/>
                </a:lnTo>
                <a:lnTo>
                  <a:pt x="12394" y="3143790"/>
                </a:lnTo>
                <a:close/>
              </a:path>
            </a:pathLst>
          </a:custGeom>
          <a:solidFill>
            <a:srgbClr val="454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sz="2000"/>
          </a:p>
        </p:txBody>
      </p:sp>
      <p:sp>
        <p:nvSpPr>
          <p:cNvPr id="21" name="Freeform: Shape 20">
            <a:extLst>
              <a:ext uri="{FF2B5EF4-FFF2-40B4-BE49-F238E27FC236}">
                <a16:creationId xmlns:a16="http://schemas.microsoft.com/office/drawing/2014/main" id="{30A98B74-21F0-4D8B-A2EE-276E5A7F6153}"/>
              </a:ext>
            </a:extLst>
          </p:cNvPr>
          <p:cNvSpPr/>
          <p:nvPr/>
        </p:nvSpPr>
        <p:spPr>
          <a:xfrm rot="7471321">
            <a:off x="4100511" y="-122974"/>
            <a:ext cx="3357580" cy="3120563"/>
          </a:xfrm>
          <a:custGeom>
            <a:avLst/>
            <a:gdLst>
              <a:gd name="connsiteX0" fmla="*/ 2146470 w 3357580"/>
              <a:gd name="connsiteY0" fmla="*/ 3120563 h 3120563"/>
              <a:gd name="connsiteX1" fmla="*/ 0 w 3357580"/>
              <a:gd name="connsiteY1" fmla="*/ 0 h 3120563"/>
              <a:gd name="connsiteX2" fmla="*/ 3357580 w 3357580"/>
              <a:gd name="connsiteY2" fmla="*/ 0 h 3120563"/>
              <a:gd name="connsiteX3" fmla="*/ 2146470 w 3357580"/>
              <a:gd name="connsiteY3" fmla="*/ 3120563 h 3120563"/>
            </a:gdLst>
            <a:ahLst/>
            <a:cxnLst>
              <a:cxn ang="0">
                <a:pos x="connsiteX0" y="connsiteY0"/>
              </a:cxn>
              <a:cxn ang="0">
                <a:pos x="connsiteX1" y="connsiteY1"/>
              </a:cxn>
              <a:cxn ang="0">
                <a:pos x="connsiteX2" y="connsiteY2"/>
              </a:cxn>
              <a:cxn ang="0">
                <a:pos x="connsiteX3" y="connsiteY3"/>
              </a:cxn>
            </a:cxnLst>
            <a:rect l="l" t="t" r="r" b="b"/>
            <a:pathLst>
              <a:path w="3357580" h="3120563">
                <a:moveTo>
                  <a:pt x="2146470" y="3120563"/>
                </a:moveTo>
                <a:lnTo>
                  <a:pt x="0" y="0"/>
                </a:lnTo>
                <a:lnTo>
                  <a:pt x="3357580" y="0"/>
                </a:lnTo>
                <a:lnTo>
                  <a:pt x="2146470" y="3120563"/>
                </a:lnTo>
                <a:close/>
              </a:path>
            </a:pathLst>
          </a:custGeom>
          <a:solidFill>
            <a:srgbClr val="852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0" name="Freeform: Shape 19">
            <a:extLst>
              <a:ext uri="{FF2B5EF4-FFF2-40B4-BE49-F238E27FC236}">
                <a16:creationId xmlns:a16="http://schemas.microsoft.com/office/drawing/2014/main" id="{8A18A335-BCC6-461A-8F60-5D18D9539E90}"/>
              </a:ext>
            </a:extLst>
          </p:cNvPr>
          <p:cNvSpPr/>
          <p:nvPr/>
        </p:nvSpPr>
        <p:spPr>
          <a:xfrm rot="7471321">
            <a:off x="6548147" y="1767649"/>
            <a:ext cx="3309863" cy="2668876"/>
          </a:xfrm>
          <a:custGeom>
            <a:avLst/>
            <a:gdLst>
              <a:gd name="connsiteX0" fmla="*/ 0 w 3309863"/>
              <a:gd name="connsiteY0" fmla="*/ 2668876 h 2668876"/>
              <a:gd name="connsiteX1" fmla="*/ 1474085 w 3309863"/>
              <a:gd name="connsiteY1" fmla="*/ 0 h 2668876"/>
              <a:gd name="connsiteX2" fmla="*/ 3309863 w 3309863"/>
              <a:gd name="connsiteY2" fmla="*/ 2668876 h 2668876"/>
              <a:gd name="connsiteX3" fmla="*/ 0 w 3309863"/>
              <a:gd name="connsiteY3" fmla="*/ 2668876 h 2668876"/>
            </a:gdLst>
            <a:ahLst/>
            <a:cxnLst>
              <a:cxn ang="0">
                <a:pos x="connsiteX0" y="connsiteY0"/>
              </a:cxn>
              <a:cxn ang="0">
                <a:pos x="connsiteX1" y="connsiteY1"/>
              </a:cxn>
              <a:cxn ang="0">
                <a:pos x="connsiteX2" y="connsiteY2"/>
              </a:cxn>
              <a:cxn ang="0">
                <a:pos x="connsiteX3" y="connsiteY3"/>
              </a:cxn>
            </a:cxnLst>
            <a:rect l="l" t="t" r="r" b="b"/>
            <a:pathLst>
              <a:path w="3309863" h="2668876">
                <a:moveTo>
                  <a:pt x="0" y="2668876"/>
                </a:moveTo>
                <a:lnTo>
                  <a:pt x="1474085" y="0"/>
                </a:lnTo>
                <a:lnTo>
                  <a:pt x="3309863" y="2668876"/>
                </a:lnTo>
                <a:lnTo>
                  <a:pt x="0" y="2668876"/>
                </a:lnTo>
                <a:close/>
              </a:path>
            </a:pathLst>
          </a:custGeom>
          <a:solidFill>
            <a:srgbClr val="90D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sz="2000"/>
          </a:p>
        </p:txBody>
      </p:sp>
      <p:sp>
        <p:nvSpPr>
          <p:cNvPr id="12" name="Freeform: Shape 11">
            <a:extLst>
              <a:ext uri="{FF2B5EF4-FFF2-40B4-BE49-F238E27FC236}">
                <a16:creationId xmlns:a16="http://schemas.microsoft.com/office/drawing/2014/main" id="{922C448B-4276-4BCB-816C-1C8F2FC5E8D2}"/>
              </a:ext>
            </a:extLst>
          </p:cNvPr>
          <p:cNvSpPr/>
          <p:nvPr/>
        </p:nvSpPr>
        <p:spPr>
          <a:xfrm rot="7471321">
            <a:off x="2280470" y="2999171"/>
            <a:ext cx="3418022" cy="2762401"/>
          </a:xfrm>
          <a:custGeom>
            <a:avLst/>
            <a:gdLst>
              <a:gd name="connsiteX0" fmla="*/ 1890360 w 3408272"/>
              <a:gd name="connsiteY0" fmla="*/ 2748228 h 2748228"/>
              <a:gd name="connsiteX1" fmla="*/ 0 w 3408272"/>
              <a:gd name="connsiteY1" fmla="*/ 0 h 2748228"/>
              <a:gd name="connsiteX2" fmla="*/ 3408272 w 3408272"/>
              <a:gd name="connsiteY2" fmla="*/ 0 h 2748228"/>
              <a:gd name="connsiteX3" fmla="*/ 1890360 w 3408272"/>
              <a:gd name="connsiteY3" fmla="*/ 2748228 h 2748228"/>
            </a:gdLst>
            <a:ahLst/>
            <a:cxnLst>
              <a:cxn ang="0">
                <a:pos x="connsiteX0" y="connsiteY0"/>
              </a:cxn>
              <a:cxn ang="0">
                <a:pos x="connsiteX1" y="connsiteY1"/>
              </a:cxn>
              <a:cxn ang="0">
                <a:pos x="connsiteX2" y="connsiteY2"/>
              </a:cxn>
              <a:cxn ang="0">
                <a:pos x="connsiteX3" y="connsiteY3"/>
              </a:cxn>
            </a:cxnLst>
            <a:rect l="l" t="t" r="r" b="b"/>
            <a:pathLst>
              <a:path w="3408272" h="2748228">
                <a:moveTo>
                  <a:pt x="1890360" y="2748228"/>
                </a:moveTo>
                <a:lnTo>
                  <a:pt x="0" y="0"/>
                </a:lnTo>
                <a:lnTo>
                  <a:pt x="3408272" y="0"/>
                </a:lnTo>
                <a:lnTo>
                  <a:pt x="1890360" y="2748228"/>
                </a:lnTo>
                <a:close/>
              </a:path>
            </a:pathLst>
          </a:custGeom>
          <a:solidFill>
            <a:srgbClr val="45A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sz="2000"/>
          </a:p>
        </p:txBody>
      </p:sp>
      <p:sp>
        <p:nvSpPr>
          <p:cNvPr id="10" name="Freeform: Shape 9">
            <a:extLst>
              <a:ext uri="{FF2B5EF4-FFF2-40B4-BE49-F238E27FC236}">
                <a16:creationId xmlns:a16="http://schemas.microsoft.com/office/drawing/2014/main" id="{56C24AEE-AA98-499D-8D2A-16DDF1275E62}"/>
              </a:ext>
            </a:extLst>
          </p:cNvPr>
          <p:cNvSpPr/>
          <p:nvPr/>
        </p:nvSpPr>
        <p:spPr>
          <a:xfrm rot="7471321">
            <a:off x="6083058" y="2811482"/>
            <a:ext cx="3074613" cy="3132309"/>
          </a:xfrm>
          <a:custGeom>
            <a:avLst/>
            <a:gdLst>
              <a:gd name="connsiteX0" fmla="*/ 1858945 w 3074613"/>
              <a:gd name="connsiteY0" fmla="*/ 3132309 h 3132309"/>
              <a:gd name="connsiteX1" fmla="*/ 0 w 3074613"/>
              <a:gd name="connsiteY1" fmla="*/ 429753 h 3132309"/>
              <a:gd name="connsiteX2" fmla="*/ 3074613 w 3074613"/>
              <a:gd name="connsiteY2" fmla="*/ 0 h 3132309"/>
              <a:gd name="connsiteX3" fmla="*/ 1858945 w 3074613"/>
              <a:gd name="connsiteY3" fmla="*/ 3132309 h 3132309"/>
            </a:gdLst>
            <a:ahLst/>
            <a:cxnLst>
              <a:cxn ang="0">
                <a:pos x="connsiteX0" y="connsiteY0"/>
              </a:cxn>
              <a:cxn ang="0">
                <a:pos x="connsiteX1" y="connsiteY1"/>
              </a:cxn>
              <a:cxn ang="0">
                <a:pos x="connsiteX2" y="connsiteY2"/>
              </a:cxn>
              <a:cxn ang="0">
                <a:pos x="connsiteX3" y="connsiteY3"/>
              </a:cxn>
            </a:cxnLst>
            <a:rect l="l" t="t" r="r" b="b"/>
            <a:pathLst>
              <a:path w="3074613" h="3132309">
                <a:moveTo>
                  <a:pt x="1858945" y="3132309"/>
                </a:moveTo>
                <a:lnTo>
                  <a:pt x="0" y="429753"/>
                </a:lnTo>
                <a:lnTo>
                  <a:pt x="3074613" y="0"/>
                </a:lnTo>
                <a:lnTo>
                  <a:pt x="1858945" y="3132309"/>
                </a:lnTo>
                <a:close/>
              </a:path>
            </a:pathLst>
          </a:custGeom>
          <a:solidFill>
            <a:srgbClr val="C84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sz="2000"/>
          </a:p>
        </p:txBody>
      </p:sp>
      <p:sp>
        <p:nvSpPr>
          <p:cNvPr id="2" name="TextBox 1">
            <a:extLst>
              <a:ext uri="{FF2B5EF4-FFF2-40B4-BE49-F238E27FC236}">
                <a16:creationId xmlns:a16="http://schemas.microsoft.com/office/drawing/2014/main" id="{C7FA197E-D9CC-4E3D-A096-25C35F10F3EF}"/>
              </a:ext>
            </a:extLst>
          </p:cNvPr>
          <p:cNvSpPr txBox="1"/>
          <p:nvPr/>
        </p:nvSpPr>
        <p:spPr>
          <a:xfrm>
            <a:off x="4520111" y="1354074"/>
            <a:ext cx="3094892" cy="338554"/>
          </a:xfrm>
          <a:prstGeom prst="rect">
            <a:avLst/>
          </a:prstGeom>
          <a:noFill/>
        </p:spPr>
        <p:txBody>
          <a:bodyPr wrap="square" rtlCol="0">
            <a:spAutoFit/>
          </a:bodyPr>
          <a:lstStyle/>
          <a:p>
            <a:pPr algn="ctr"/>
            <a:r>
              <a:rPr lang="is-IS" sz="1600" b="1">
                <a:solidFill>
                  <a:schemeClr val="bg1"/>
                </a:solidFill>
                <a:latin typeface="Segoe UI" panose="020B0502040204020203" pitchFamily="34" charset="0"/>
                <a:cs typeface="Segoe UI" panose="020B0502040204020203" pitchFamily="34" charset="0"/>
              </a:rPr>
              <a:t>SAMGÖNGUR</a:t>
            </a:r>
          </a:p>
        </p:txBody>
      </p:sp>
      <p:sp>
        <p:nvSpPr>
          <p:cNvPr id="3" name="TextBox 2">
            <a:extLst>
              <a:ext uri="{FF2B5EF4-FFF2-40B4-BE49-F238E27FC236}">
                <a16:creationId xmlns:a16="http://schemas.microsoft.com/office/drawing/2014/main" id="{BB017389-6622-4D27-A2E9-C286DA88E507}"/>
              </a:ext>
            </a:extLst>
          </p:cNvPr>
          <p:cNvSpPr txBox="1"/>
          <p:nvPr/>
        </p:nvSpPr>
        <p:spPr>
          <a:xfrm>
            <a:off x="7226359" y="2064384"/>
            <a:ext cx="1890764" cy="584775"/>
          </a:xfrm>
          <a:prstGeom prst="rect">
            <a:avLst/>
          </a:prstGeom>
          <a:noFill/>
        </p:spPr>
        <p:txBody>
          <a:bodyPr wrap="square" rtlCol="0">
            <a:spAutoFit/>
          </a:bodyPr>
          <a:lstStyle/>
          <a:p>
            <a:r>
              <a:rPr lang="is-IS" sz="1600" b="1">
                <a:solidFill>
                  <a:schemeClr val="bg1"/>
                </a:solidFill>
                <a:latin typeface="Segoe UI" panose="020B0502040204020203" pitchFamily="34" charset="0"/>
                <a:cs typeface="Segoe UI" panose="020B0502040204020203" pitchFamily="34" charset="0"/>
              </a:rPr>
              <a:t>ATVINNA </a:t>
            </a:r>
            <a:r>
              <a:rPr lang="is-IS" sz="1100">
                <a:solidFill>
                  <a:schemeClr val="bg1"/>
                </a:solidFill>
                <a:latin typeface="Segoe UI" panose="020B0502040204020203" pitchFamily="34" charset="0"/>
                <a:cs typeface="Segoe UI" panose="020B0502040204020203" pitchFamily="34" charset="0"/>
              </a:rPr>
              <a:t>OG </a:t>
            </a:r>
            <a:r>
              <a:rPr lang="is-IS" sz="1600" b="1">
                <a:solidFill>
                  <a:schemeClr val="bg1"/>
                </a:solidFill>
                <a:latin typeface="Segoe UI" panose="020B0502040204020203" pitchFamily="34" charset="0"/>
                <a:cs typeface="Segoe UI" panose="020B0502040204020203" pitchFamily="34" charset="0"/>
              </a:rPr>
              <a:t>NÝSKÖPUN</a:t>
            </a:r>
          </a:p>
        </p:txBody>
      </p:sp>
      <p:sp>
        <p:nvSpPr>
          <p:cNvPr id="11" name="TextBox 10">
            <a:extLst>
              <a:ext uri="{FF2B5EF4-FFF2-40B4-BE49-F238E27FC236}">
                <a16:creationId xmlns:a16="http://schemas.microsoft.com/office/drawing/2014/main" id="{AA568175-1F49-4DAC-A59E-CFBD3A896445}"/>
              </a:ext>
            </a:extLst>
          </p:cNvPr>
          <p:cNvSpPr txBox="1"/>
          <p:nvPr/>
        </p:nvSpPr>
        <p:spPr>
          <a:xfrm>
            <a:off x="6622490" y="3945098"/>
            <a:ext cx="2373035" cy="338554"/>
          </a:xfrm>
          <a:prstGeom prst="rect">
            <a:avLst/>
          </a:prstGeom>
          <a:noFill/>
        </p:spPr>
        <p:txBody>
          <a:bodyPr wrap="square" rtlCol="0">
            <a:spAutoFit/>
          </a:bodyPr>
          <a:lstStyle/>
          <a:p>
            <a:pPr algn="ctr"/>
            <a:r>
              <a:rPr lang="is-IS" sz="1600" b="1">
                <a:solidFill>
                  <a:schemeClr val="bg1"/>
                </a:solidFill>
                <a:latin typeface="Segoe UI" panose="020B0502040204020203" pitchFamily="34" charset="0"/>
                <a:cs typeface="Segoe UI" panose="020B0502040204020203" pitchFamily="34" charset="0"/>
              </a:rPr>
              <a:t>MENNING</a:t>
            </a:r>
          </a:p>
        </p:txBody>
      </p:sp>
      <p:sp>
        <p:nvSpPr>
          <p:cNvPr id="13" name="TextBox 12">
            <a:extLst>
              <a:ext uri="{FF2B5EF4-FFF2-40B4-BE49-F238E27FC236}">
                <a16:creationId xmlns:a16="http://schemas.microsoft.com/office/drawing/2014/main" id="{EAD9FAC4-A7DF-4958-89C7-05345A268660}"/>
              </a:ext>
            </a:extLst>
          </p:cNvPr>
          <p:cNvSpPr txBox="1"/>
          <p:nvPr/>
        </p:nvSpPr>
        <p:spPr>
          <a:xfrm>
            <a:off x="3185911" y="3916232"/>
            <a:ext cx="2373035" cy="338554"/>
          </a:xfrm>
          <a:prstGeom prst="rect">
            <a:avLst/>
          </a:prstGeom>
          <a:noFill/>
        </p:spPr>
        <p:txBody>
          <a:bodyPr wrap="square" rtlCol="0">
            <a:spAutoFit/>
          </a:bodyPr>
          <a:lstStyle/>
          <a:p>
            <a:pPr algn="ctr"/>
            <a:r>
              <a:rPr lang="is-IS" sz="1600" b="1">
                <a:solidFill>
                  <a:schemeClr val="bg1"/>
                </a:solidFill>
                <a:latin typeface="Segoe UI" panose="020B0502040204020203" pitchFamily="34" charset="0"/>
                <a:cs typeface="Segoe UI" panose="020B0502040204020203" pitchFamily="34" charset="0"/>
              </a:rPr>
              <a:t>VELFERÐ</a:t>
            </a:r>
          </a:p>
        </p:txBody>
      </p:sp>
      <p:sp>
        <p:nvSpPr>
          <p:cNvPr id="14" name="TextBox 13">
            <a:extLst>
              <a:ext uri="{FF2B5EF4-FFF2-40B4-BE49-F238E27FC236}">
                <a16:creationId xmlns:a16="http://schemas.microsoft.com/office/drawing/2014/main" id="{444E88AA-4FA4-4D44-983B-D2E6CDF991AD}"/>
              </a:ext>
            </a:extLst>
          </p:cNvPr>
          <p:cNvSpPr txBox="1"/>
          <p:nvPr/>
        </p:nvSpPr>
        <p:spPr>
          <a:xfrm>
            <a:off x="3175178" y="2160304"/>
            <a:ext cx="2373035" cy="338554"/>
          </a:xfrm>
          <a:prstGeom prst="rect">
            <a:avLst/>
          </a:prstGeom>
          <a:noFill/>
        </p:spPr>
        <p:txBody>
          <a:bodyPr wrap="square" rtlCol="0">
            <a:spAutoFit/>
          </a:bodyPr>
          <a:lstStyle/>
          <a:p>
            <a:pPr algn="ctr"/>
            <a:r>
              <a:rPr lang="is-IS" sz="1600" b="1">
                <a:solidFill>
                  <a:schemeClr val="bg1"/>
                </a:solidFill>
                <a:latin typeface="Segoe UI" panose="020B0502040204020203" pitchFamily="34" charset="0"/>
                <a:cs typeface="Segoe UI" panose="020B0502040204020203" pitchFamily="34" charset="0"/>
              </a:rPr>
              <a:t>UMHVERFI</a:t>
            </a:r>
          </a:p>
        </p:txBody>
      </p:sp>
      <p:sp>
        <p:nvSpPr>
          <p:cNvPr id="4" name="Oval 3">
            <a:extLst>
              <a:ext uri="{FF2B5EF4-FFF2-40B4-BE49-F238E27FC236}">
                <a16:creationId xmlns:a16="http://schemas.microsoft.com/office/drawing/2014/main" id="{D39BBB5B-392E-492B-8A4F-6BAC14D3E3BB}"/>
              </a:ext>
            </a:extLst>
          </p:cNvPr>
          <p:cNvSpPr/>
          <p:nvPr/>
        </p:nvSpPr>
        <p:spPr>
          <a:xfrm>
            <a:off x="5150618" y="2780216"/>
            <a:ext cx="1890764" cy="18490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sz="2000"/>
          </a:p>
        </p:txBody>
      </p:sp>
      <p:sp>
        <p:nvSpPr>
          <p:cNvPr id="15" name="TextBox 14">
            <a:extLst>
              <a:ext uri="{FF2B5EF4-FFF2-40B4-BE49-F238E27FC236}">
                <a16:creationId xmlns:a16="http://schemas.microsoft.com/office/drawing/2014/main" id="{E9EF5371-08BB-49AD-AF52-7A026D12252D}"/>
              </a:ext>
            </a:extLst>
          </p:cNvPr>
          <p:cNvSpPr txBox="1"/>
          <p:nvPr/>
        </p:nvSpPr>
        <p:spPr>
          <a:xfrm>
            <a:off x="5174374" y="3227672"/>
            <a:ext cx="1890764" cy="1169551"/>
          </a:xfrm>
          <a:prstGeom prst="rect">
            <a:avLst/>
          </a:prstGeom>
          <a:noFill/>
        </p:spPr>
        <p:txBody>
          <a:bodyPr wrap="square" rtlCol="0"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is-IS" sz="1600" i="0" u="none" strike="noStrike" kern="1200" normalizeH="0" baseline="0" noProof="0">
                <a:ln w="0"/>
                <a:uLnTx/>
                <a:uFillTx/>
                <a:latin typeface="Calibri" panose="020F0502020204030204"/>
                <a:ea typeface="+mn-ea"/>
                <a:cs typeface="+mn-cs"/>
              </a:rPr>
              <a:t>SÓKNARÁÆTLUN</a:t>
            </a:r>
            <a:r>
              <a:rPr kumimoji="0" lang="is-IS" i="0" u="none" strike="noStrike" kern="1200" normalizeH="0" baseline="0" noProof="0">
                <a:ln w="0"/>
                <a:uLnTx/>
                <a:uFillTx/>
                <a:latin typeface="Calibri" panose="020F0502020204030204"/>
                <a:ea typeface="+mn-ea"/>
                <a:cs typeface="+mn-cs"/>
              </a:rPr>
              <a:t> </a:t>
            </a:r>
            <a:br>
              <a:rPr kumimoji="0" lang="is-IS" i="0" u="none" strike="noStrike" kern="1200" normalizeH="0" baseline="0" noProof="0">
                <a:ln w="0"/>
                <a:uLnTx/>
                <a:uFillTx/>
                <a:latin typeface="Calibri" panose="020F0502020204030204"/>
                <a:ea typeface="+mn-ea"/>
                <a:cs typeface="+mn-cs"/>
              </a:rPr>
            </a:br>
            <a:r>
              <a:rPr kumimoji="0" lang="is-IS" b="1" i="0" u="none" strike="noStrike" kern="1200" normalizeH="0" baseline="0" noProof="0">
                <a:ln w="0"/>
                <a:uLnTx/>
                <a:uFillTx/>
                <a:latin typeface="Calibri" panose="020F0502020204030204"/>
                <a:ea typeface="+mn-ea"/>
                <a:cs typeface="+mn-cs"/>
              </a:rPr>
              <a:t>VESTURLANDS</a:t>
            </a:r>
            <a:r>
              <a:rPr kumimoji="0" lang="is-IS" i="0" u="none" strike="noStrike" kern="1200" normalizeH="0" baseline="0" noProof="0">
                <a:ln w="0"/>
                <a:uLnTx/>
                <a:uFillTx/>
                <a:latin typeface="Calibri" panose="020F0502020204030204"/>
                <a:ea typeface="+mn-ea"/>
                <a:cs typeface="+mn-cs"/>
              </a:rPr>
              <a:t> </a:t>
            </a:r>
          </a:p>
          <a:p>
            <a:pPr marR="0" lvl="0" algn="ctr" defTabSz="914400" rtl="0" eaLnBrk="1" fontAlgn="auto" latinLnBrk="0" hangingPunct="1">
              <a:lnSpc>
                <a:spcPct val="100000"/>
              </a:lnSpc>
              <a:spcBef>
                <a:spcPts val="0"/>
              </a:spcBef>
              <a:spcAft>
                <a:spcPts val="0"/>
              </a:spcAft>
              <a:buClrTx/>
              <a:buSzTx/>
              <a:tabLst/>
              <a:defRPr/>
            </a:pPr>
            <a:r>
              <a:rPr kumimoji="0" lang="is-IS" sz="1600" i="0" u="none" strike="noStrike" kern="1200" normalizeH="0" baseline="0" noProof="0">
                <a:ln w="0"/>
                <a:uLnTx/>
                <a:uFillTx/>
                <a:latin typeface="Calibri" panose="020F0502020204030204"/>
                <a:ea typeface="+mn-ea"/>
                <a:cs typeface="+mn-cs"/>
              </a:rPr>
              <a:t>2020-2024</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is-IS" i="0" u="none" strike="noStrike" kern="1200" normalizeH="0" baseline="0" noProof="0">
              <a:ln w="0"/>
              <a:uLnTx/>
              <a:uFillTx/>
              <a:latin typeface="Calibri" panose="020F0502020204030204"/>
              <a:ea typeface="+mn-ea"/>
              <a:cs typeface="+mn-cs"/>
            </a:endParaRPr>
          </a:p>
        </p:txBody>
      </p:sp>
      <p:pic>
        <p:nvPicPr>
          <p:cNvPr id="16" name="Graphic 15" descr="Connections">
            <a:extLst>
              <a:ext uri="{FF2B5EF4-FFF2-40B4-BE49-F238E27FC236}">
                <a16:creationId xmlns:a16="http://schemas.microsoft.com/office/drawing/2014/main" id="{D41B2708-4941-42B6-9CED-43EB4F8BF6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2322" y="2708645"/>
            <a:ext cx="902563" cy="902563"/>
          </a:xfrm>
          <a:prstGeom prst="rect">
            <a:avLst/>
          </a:prstGeom>
        </p:spPr>
      </p:pic>
      <p:pic>
        <p:nvPicPr>
          <p:cNvPr id="17" name="Graphic 16" descr="Sustainability">
            <a:extLst>
              <a:ext uri="{FF2B5EF4-FFF2-40B4-BE49-F238E27FC236}">
                <a16:creationId xmlns:a16="http://schemas.microsoft.com/office/drawing/2014/main" id="{CD075E6B-8581-4A3D-B088-38965E0269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60446" y="2589800"/>
            <a:ext cx="841378" cy="841378"/>
          </a:xfrm>
          <a:prstGeom prst="rect">
            <a:avLst/>
          </a:prstGeom>
        </p:spPr>
      </p:pic>
      <p:pic>
        <p:nvPicPr>
          <p:cNvPr id="18" name="Graphic 17" descr="Classroom">
            <a:extLst>
              <a:ext uri="{FF2B5EF4-FFF2-40B4-BE49-F238E27FC236}">
                <a16:creationId xmlns:a16="http://schemas.microsoft.com/office/drawing/2014/main" id="{FD48A8F0-1F57-49EC-BBBC-06A998CC7E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83527" y="4317794"/>
            <a:ext cx="721388" cy="721388"/>
          </a:xfrm>
          <a:prstGeom prst="rect">
            <a:avLst/>
          </a:prstGeom>
        </p:spPr>
      </p:pic>
      <p:pic>
        <p:nvPicPr>
          <p:cNvPr id="19" name="Graphic 18" descr="Electric car">
            <a:extLst>
              <a:ext uri="{FF2B5EF4-FFF2-40B4-BE49-F238E27FC236}">
                <a16:creationId xmlns:a16="http://schemas.microsoft.com/office/drawing/2014/main" id="{B7F8AD22-E5E5-4518-A251-010BB37CC3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71086" y="1703022"/>
            <a:ext cx="1031327" cy="1031327"/>
          </a:xfrm>
          <a:prstGeom prst="rect">
            <a:avLst/>
          </a:prstGeom>
        </p:spPr>
      </p:pic>
      <p:pic>
        <p:nvPicPr>
          <p:cNvPr id="23" name="Graphic 22" descr="Brain in head">
            <a:extLst>
              <a:ext uri="{FF2B5EF4-FFF2-40B4-BE49-F238E27FC236}">
                <a16:creationId xmlns:a16="http://schemas.microsoft.com/office/drawing/2014/main" id="{2F01D447-B159-4625-9F50-5E9F410CD50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78553" y="4254991"/>
            <a:ext cx="897361" cy="897361"/>
          </a:xfrm>
          <a:prstGeom prst="rect">
            <a:avLst/>
          </a:prstGeom>
        </p:spPr>
      </p:pic>
      <p:sp>
        <p:nvSpPr>
          <p:cNvPr id="32" name="Rectangle 31">
            <a:extLst>
              <a:ext uri="{FF2B5EF4-FFF2-40B4-BE49-F238E27FC236}">
                <a16:creationId xmlns:a16="http://schemas.microsoft.com/office/drawing/2014/main" id="{01024808-118D-4CE9-8803-9FAC6611F2DB}"/>
              </a:ext>
            </a:extLst>
          </p:cNvPr>
          <p:cNvSpPr/>
          <p:nvPr/>
        </p:nvSpPr>
        <p:spPr>
          <a:xfrm>
            <a:off x="8993987" y="1541274"/>
            <a:ext cx="2263539" cy="954107"/>
          </a:xfrm>
          <a:prstGeom prst="rect">
            <a:avLst/>
          </a:prstGeom>
        </p:spPr>
        <p:txBody>
          <a:bodyPr wrap="square">
            <a:spAutoFit/>
          </a:bodyPr>
          <a:lstStyle/>
          <a:p>
            <a:pPr algn="ctr">
              <a:defRPr/>
            </a:pPr>
            <a:r>
              <a:rPr lang="is-IS" sz="1400" dirty="0">
                <a:solidFill>
                  <a:schemeClr val="bg2">
                    <a:lumMod val="25000"/>
                  </a:schemeClr>
                </a:solidFill>
                <a:latin typeface="Segoe UI" panose="020B0502040204020203" pitchFamily="34" charset="0"/>
                <a:cs typeface="Segoe UI" panose="020B0502040204020203" pitchFamily="34" charset="0"/>
              </a:rPr>
              <a:t>Stuðla að vexti atvinnulífs, auka </a:t>
            </a:r>
            <a:r>
              <a:rPr lang="is-IS" sz="1400" b="1" dirty="0">
                <a:solidFill>
                  <a:schemeClr val="bg2">
                    <a:lumMod val="25000"/>
                  </a:schemeClr>
                </a:solidFill>
                <a:latin typeface="Segoe UI" panose="020B0502040204020203" pitchFamily="34" charset="0"/>
                <a:cs typeface="Segoe UI" panose="020B0502040204020203" pitchFamily="34" charset="0"/>
              </a:rPr>
              <a:t>nýsköpun</a:t>
            </a:r>
            <a:r>
              <a:rPr lang="is-IS" sz="1400" dirty="0">
                <a:solidFill>
                  <a:schemeClr val="bg2">
                    <a:lumMod val="25000"/>
                  </a:schemeClr>
                </a:solidFill>
                <a:latin typeface="Segoe UI" panose="020B0502040204020203" pitchFamily="34" charset="0"/>
                <a:cs typeface="Segoe UI" panose="020B0502040204020203" pitchFamily="34" charset="0"/>
              </a:rPr>
              <a:t>, hækka </a:t>
            </a:r>
            <a:r>
              <a:rPr lang="is-IS" sz="1400" b="1" dirty="0">
                <a:solidFill>
                  <a:schemeClr val="bg2">
                    <a:lumMod val="25000"/>
                  </a:schemeClr>
                </a:solidFill>
                <a:latin typeface="Segoe UI" panose="020B0502040204020203" pitchFamily="34" charset="0"/>
                <a:cs typeface="Segoe UI" panose="020B0502040204020203" pitchFamily="34" charset="0"/>
              </a:rPr>
              <a:t>menntunarstig</a:t>
            </a:r>
            <a:r>
              <a:rPr lang="is-IS" sz="1400" dirty="0">
                <a:solidFill>
                  <a:schemeClr val="bg2">
                    <a:lumMod val="25000"/>
                  </a:schemeClr>
                </a:solidFill>
                <a:latin typeface="Segoe UI" panose="020B0502040204020203" pitchFamily="34" charset="0"/>
                <a:cs typeface="Segoe UI" panose="020B0502040204020203" pitchFamily="34" charset="0"/>
              </a:rPr>
              <a:t> og fjölga störfum án staðsetningar.</a:t>
            </a:r>
          </a:p>
        </p:txBody>
      </p:sp>
      <p:sp>
        <p:nvSpPr>
          <p:cNvPr id="33" name="Rectangle 32">
            <a:extLst>
              <a:ext uri="{FF2B5EF4-FFF2-40B4-BE49-F238E27FC236}">
                <a16:creationId xmlns:a16="http://schemas.microsoft.com/office/drawing/2014/main" id="{4F3CC240-CF1E-4C7A-AB6D-88A3AB0786FC}"/>
              </a:ext>
            </a:extLst>
          </p:cNvPr>
          <p:cNvSpPr/>
          <p:nvPr/>
        </p:nvSpPr>
        <p:spPr>
          <a:xfrm>
            <a:off x="9062641" y="4695528"/>
            <a:ext cx="2263303" cy="1384995"/>
          </a:xfrm>
          <a:prstGeom prst="rect">
            <a:avLst/>
          </a:prstGeom>
        </p:spPr>
        <p:txBody>
          <a:bodyPr wrap="square">
            <a:spAutoFit/>
          </a:bodyPr>
          <a:lstStyle/>
          <a:p>
            <a:pPr lvl="0" algn="ctr">
              <a:defRPr/>
            </a:pPr>
            <a:r>
              <a:rPr lang="is-IS" sz="1400">
                <a:solidFill>
                  <a:schemeClr val="bg2">
                    <a:lumMod val="25000"/>
                  </a:schemeClr>
                </a:solidFill>
                <a:latin typeface="Segoe UI" panose="020B0502040204020203" pitchFamily="34" charset="0"/>
                <a:cs typeface="Segoe UI" panose="020B0502040204020203" pitchFamily="34" charset="0"/>
              </a:rPr>
              <a:t>Auka hlutdeild </a:t>
            </a:r>
            <a:r>
              <a:rPr lang="is-IS" sz="1400" b="1">
                <a:solidFill>
                  <a:schemeClr val="bg2">
                    <a:lumMod val="25000"/>
                  </a:schemeClr>
                </a:solidFill>
                <a:latin typeface="Segoe UI" panose="020B0502040204020203" pitchFamily="34" charset="0"/>
                <a:cs typeface="Segoe UI" panose="020B0502040204020203" pitchFamily="34" charset="0"/>
              </a:rPr>
              <a:t>skapandi</a:t>
            </a:r>
            <a:r>
              <a:rPr lang="is-IS" sz="1400">
                <a:solidFill>
                  <a:schemeClr val="bg2">
                    <a:lumMod val="25000"/>
                  </a:schemeClr>
                </a:solidFill>
                <a:latin typeface="Segoe UI" panose="020B0502040204020203" pitchFamily="34" charset="0"/>
                <a:cs typeface="Segoe UI" panose="020B0502040204020203" pitchFamily="34" charset="0"/>
              </a:rPr>
              <a:t> greina í atvinnulífinu, efla menningarstarfsemi og gera áþreifanlega í   </a:t>
            </a:r>
            <a:r>
              <a:rPr lang="is-IS" sz="1400" b="1">
                <a:solidFill>
                  <a:schemeClr val="bg2">
                    <a:lumMod val="25000"/>
                  </a:schemeClr>
                </a:solidFill>
                <a:latin typeface="Segoe UI" panose="020B0502040204020203" pitchFamily="34" charset="0"/>
                <a:cs typeface="Segoe UI" panose="020B0502040204020203" pitchFamily="34" charset="0"/>
              </a:rPr>
              <a:t>verðmætasköpun</a:t>
            </a:r>
            <a:r>
              <a:rPr lang="is-IS" sz="1400">
                <a:solidFill>
                  <a:schemeClr val="bg2">
                    <a:lumMod val="25000"/>
                  </a:schemeClr>
                </a:solidFill>
                <a:latin typeface="Segoe UI" panose="020B0502040204020203" pitchFamily="34" charset="0"/>
                <a:cs typeface="Segoe UI" panose="020B0502040204020203" pitchFamily="34" charset="0"/>
              </a:rPr>
              <a:t> landshlutans.</a:t>
            </a:r>
          </a:p>
        </p:txBody>
      </p:sp>
      <p:sp>
        <p:nvSpPr>
          <p:cNvPr id="34" name="Rectangle 33">
            <a:extLst>
              <a:ext uri="{FF2B5EF4-FFF2-40B4-BE49-F238E27FC236}">
                <a16:creationId xmlns:a16="http://schemas.microsoft.com/office/drawing/2014/main" id="{8ECBC373-C9F6-49A0-876D-751F9D9E444A}"/>
              </a:ext>
            </a:extLst>
          </p:cNvPr>
          <p:cNvSpPr/>
          <p:nvPr/>
        </p:nvSpPr>
        <p:spPr>
          <a:xfrm>
            <a:off x="1023570" y="4767083"/>
            <a:ext cx="2373035" cy="1107996"/>
          </a:xfrm>
          <a:prstGeom prst="rect">
            <a:avLst/>
          </a:prstGeom>
        </p:spPr>
        <p:txBody>
          <a:bodyPr wrap="square">
            <a:spAutoFit/>
          </a:bodyPr>
          <a:lstStyle/>
          <a:p>
            <a:pPr algn="ctr">
              <a:defRPr/>
            </a:pPr>
            <a:r>
              <a:rPr lang="is-IS" sz="1400" dirty="0">
                <a:solidFill>
                  <a:schemeClr val="bg2">
                    <a:lumMod val="25000"/>
                  </a:schemeClr>
                </a:solidFill>
                <a:latin typeface="Segoe UI" panose="020B0502040204020203" pitchFamily="34" charset="0"/>
                <a:cs typeface="Segoe UI" panose="020B0502040204020203" pitchFamily="34" charset="0"/>
              </a:rPr>
              <a:t>Auka </a:t>
            </a:r>
            <a:r>
              <a:rPr lang="is-IS" sz="1400" b="1" dirty="0">
                <a:solidFill>
                  <a:schemeClr val="bg2">
                    <a:lumMod val="25000"/>
                  </a:schemeClr>
                </a:solidFill>
                <a:latin typeface="Segoe UI" panose="020B0502040204020203" pitchFamily="34" charset="0"/>
                <a:cs typeface="Segoe UI" panose="020B0502040204020203" pitchFamily="34" charset="0"/>
              </a:rPr>
              <a:t>hamingju</a:t>
            </a:r>
            <a:r>
              <a:rPr lang="is-IS" sz="1400" dirty="0">
                <a:solidFill>
                  <a:schemeClr val="bg2">
                    <a:lumMod val="25000"/>
                  </a:schemeClr>
                </a:solidFill>
                <a:latin typeface="Segoe UI" panose="020B0502040204020203" pitchFamily="34" charset="0"/>
                <a:cs typeface="Segoe UI" panose="020B0502040204020203" pitchFamily="34" charset="0"/>
              </a:rPr>
              <a:t>, félagslega virkni og </a:t>
            </a:r>
            <a:r>
              <a:rPr lang="is-IS" sz="1400" b="1" dirty="0">
                <a:solidFill>
                  <a:schemeClr val="bg2">
                    <a:lumMod val="25000"/>
                  </a:schemeClr>
                </a:solidFill>
                <a:latin typeface="Segoe UI" panose="020B0502040204020203" pitchFamily="34" charset="0"/>
                <a:cs typeface="Segoe UI" panose="020B0502040204020203" pitchFamily="34" charset="0"/>
              </a:rPr>
              <a:t>vellíðan íbúa</a:t>
            </a:r>
            <a:r>
              <a:rPr lang="is-IS" sz="1400" dirty="0">
                <a:solidFill>
                  <a:schemeClr val="bg2">
                    <a:lumMod val="25000"/>
                  </a:schemeClr>
                </a:solidFill>
                <a:latin typeface="Segoe UI" panose="020B0502040204020203" pitchFamily="34" charset="0"/>
                <a:cs typeface="Segoe UI" panose="020B0502040204020203" pitchFamily="34" charset="0"/>
              </a:rPr>
              <a:t> með fjölbreyttu framboði heilsueflandi afþreyingar.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s-IS" sz="1000" i="0" u="none" strike="noStrike" kern="1200" cap="none" spc="0" normalizeH="0" baseline="0" dirty="0">
              <a:ln>
                <a:noFill/>
              </a:ln>
              <a:solidFill>
                <a:schemeClr val="bg2">
                  <a:lumMod val="25000"/>
                </a:schemeClr>
              </a:solidFill>
              <a:effectLst/>
              <a:uLnTx/>
              <a:uFillTx/>
              <a:latin typeface="Segoe UI" panose="020B0502040204020203" pitchFamily="34" charset="0"/>
              <a:cs typeface="Segoe UI" panose="020B0502040204020203" pitchFamily="34" charset="0"/>
            </a:endParaRPr>
          </a:p>
        </p:txBody>
      </p:sp>
      <p:sp>
        <p:nvSpPr>
          <p:cNvPr id="36" name="Rectangle 35">
            <a:extLst>
              <a:ext uri="{FF2B5EF4-FFF2-40B4-BE49-F238E27FC236}">
                <a16:creationId xmlns:a16="http://schemas.microsoft.com/office/drawing/2014/main" id="{48AEDC0D-0A43-4E15-AB7F-0632DC37123D}"/>
              </a:ext>
            </a:extLst>
          </p:cNvPr>
          <p:cNvSpPr/>
          <p:nvPr/>
        </p:nvSpPr>
        <p:spPr>
          <a:xfrm>
            <a:off x="1093804" y="1497046"/>
            <a:ext cx="2409201" cy="1169551"/>
          </a:xfrm>
          <a:prstGeom prst="rect">
            <a:avLst/>
          </a:prstGeom>
        </p:spPr>
        <p:txBody>
          <a:bodyPr wrap="square">
            <a:spAutoFit/>
          </a:bodyPr>
          <a:lstStyle/>
          <a:p>
            <a:pPr algn="ctr">
              <a:defRPr/>
            </a:pPr>
            <a:r>
              <a:rPr lang="is-IS" sz="1400" dirty="0">
                <a:solidFill>
                  <a:schemeClr val="bg2">
                    <a:lumMod val="25000"/>
                  </a:schemeClr>
                </a:solidFill>
                <a:latin typeface="Segoe UI" panose="020B0502040204020203" pitchFamily="34" charset="0"/>
                <a:cs typeface="Segoe UI" panose="020B0502040204020203" pitchFamily="34" charset="0"/>
              </a:rPr>
              <a:t>Auka </a:t>
            </a:r>
            <a:r>
              <a:rPr lang="is-IS" sz="1400" b="1" dirty="0">
                <a:solidFill>
                  <a:schemeClr val="bg2">
                    <a:lumMod val="25000"/>
                  </a:schemeClr>
                </a:solidFill>
                <a:latin typeface="Segoe UI" panose="020B0502040204020203" pitchFamily="34" charset="0"/>
                <a:cs typeface="Segoe UI" panose="020B0502040204020203" pitchFamily="34" charset="0"/>
              </a:rPr>
              <a:t>umhverfisvitund</a:t>
            </a:r>
            <a:r>
              <a:rPr lang="is-IS" sz="1400" dirty="0">
                <a:solidFill>
                  <a:schemeClr val="bg2">
                    <a:lumMod val="25000"/>
                  </a:schemeClr>
                </a:solidFill>
                <a:latin typeface="Segoe UI" panose="020B0502040204020203" pitchFamily="34" charset="0"/>
                <a:cs typeface="Segoe UI" panose="020B0502040204020203" pitchFamily="34" charset="0"/>
              </a:rPr>
              <a:t> íbúa, stuðla að </a:t>
            </a:r>
            <a:r>
              <a:rPr lang="is-IS" sz="1400" b="1" dirty="0">
                <a:solidFill>
                  <a:schemeClr val="bg2">
                    <a:lumMod val="25000"/>
                  </a:schemeClr>
                </a:solidFill>
                <a:latin typeface="Segoe UI" panose="020B0502040204020203" pitchFamily="34" charset="0"/>
                <a:cs typeface="Segoe UI" panose="020B0502040204020203" pitchFamily="34" charset="0"/>
              </a:rPr>
              <a:t>kolefnisspor </a:t>
            </a:r>
            <a:r>
              <a:rPr lang="is-IS" sz="1400" dirty="0">
                <a:solidFill>
                  <a:schemeClr val="bg2">
                    <a:lumMod val="25000"/>
                  </a:schemeClr>
                </a:solidFill>
                <a:latin typeface="Segoe UI" panose="020B0502040204020203" pitchFamily="34" charset="0"/>
                <a:cs typeface="Segoe UI" panose="020B0502040204020203" pitchFamily="34" charset="0"/>
              </a:rPr>
              <a:t>dragist saman og neikvæð áhrif íbúanna á umhverfið verði sem minnst.</a:t>
            </a:r>
          </a:p>
        </p:txBody>
      </p:sp>
      <p:sp>
        <p:nvSpPr>
          <p:cNvPr id="35" name="Rectangle 34">
            <a:extLst>
              <a:ext uri="{FF2B5EF4-FFF2-40B4-BE49-F238E27FC236}">
                <a16:creationId xmlns:a16="http://schemas.microsoft.com/office/drawing/2014/main" id="{1657DA1C-4C00-451F-941A-20410F4B5F20}"/>
              </a:ext>
            </a:extLst>
          </p:cNvPr>
          <p:cNvSpPr/>
          <p:nvPr/>
        </p:nvSpPr>
        <p:spPr>
          <a:xfrm>
            <a:off x="3857243" y="145310"/>
            <a:ext cx="4525026" cy="738664"/>
          </a:xfrm>
          <a:prstGeom prst="rect">
            <a:avLst/>
          </a:prstGeom>
        </p:spPr>
        <p:txBody>
          <a:bodyPr wrap="square">
            <a:spAutoFit/>
          </a:bodyPr>
          <a:lstStyle/>
          <a:p>
            <a:pPr algn="ctr">
              <a:defRPr/>
            </a:pPr>
            <a:r>
              <a:rPr lang="is-IS" sz="1400" dirty="0">
                <a:solidFill>
                  <a:schemeClr val="bg2">
                    <a:lumMod val="25000"/>
                  </a:schemeClr>
                </a:solidFill>
                <a:latin typeface="Segoe UI" panose="020B0502040204020203" pitchFamily="34" charset="0"/>
                <a:cs typeface="Segoe UI" panose="020B0502040204020203" pitchFamily="34" charset="0"/>
              </a:rPr>
              <a:t>Auka </a:t>
            </a:r>
            <a:r>
              <a:rPr lang="is-IS" sz="1400" b="1" dirty="0">
                <a:solidFill>
                  <a:schemeClr val="bg2">
                    <a:lumMod val="25000"/>
                  </a:schemeClr>
                </a:solidFill>
                <a:latin typeface="Segoe UI" panose="020B0502040204020203" pitchFamily="34" charset="0"/>
                <a:cs typeface="Segoe UI" panose="020B0502040204020203" pitchFamily="34" charset="0"/>
              </a:rPr>
              <a:t>umferðaröryggi</a:t>
            </a:r>
            <a:r>
              <a:rPr lang="is-IS" sz="1400" dirty="0">
                <a:solidFill>
                  <a:schemeClr val="bg2">
                    <a:lumMod val="25000"/>
                  </a:schemeClr>
                </a:solidFill>
                <a:latin typeface="Segoe UI" panose="020B0502040204020203" pitchFamily="34" charset="0"/>
                <a:cs typeface="Segoe UI" panose="020B0502040204020203" pitchFamily="34" charset="0"/>
              </a:rPr>
              <a:t> með auknu hlutfalli vega með </a:t>
            </a:r>
            <a:r>
              <a:rPr lang="is-IS" sz="1400" b="1" dirty="0">
                <a:solidFill>
                  <a:schemeClr val="bg2">
                    <a:lumMod val="25000"/>
                  </a:schemeClr>
                </a:solidFill>
                <a:latin typeface="Segoe UI" panose="020B0502040204020203" pitchFamily="34" charset="0"/>
                <a:cs typeface="Segoe UI" panose="020B0502040204020203" pitchFamily="34" charset="0"/>
              </a:rPr>
              <a:t>bundnu slitlagi,</a:t>
            </a:r>
            <a:r>
              <a:rPr lang="is-IS" sz="1400" dirty="0">
                <a:solidFill>
                  <a:schemeClr val="bg2">
                    <a:lumMod val="25000"/>
                  </a:schemeClr>
                </a:solidFill>
                <a:latin typeface="Segoe UI" panose="020B0502040204020203" pitchFamily="34" charset="0"/>
                <a:cs typeface="Segoe UI" panose="020B0502040204020203" pitchFamily="34" charset="0"/>
              </a:rPr>
              <a:t> fjölga </a:t>
            </a:r>
            <a:r>
              <a:rPr lang="is-IS" sz="1400" b="1" dirty="0">
                <a:solidFill>
                  <a:schemeClr val="bg2">
                    <a:lumMod val="25000"/>
                  </a:schemeClr>
                </a:solidFill>
                <a:latin typeface="Segoe UI" panose="020B0502040204020203" pitchFamily="34" charset="0"/>
                <a:cs typeface="Segoe UI" panose="020B0502040204020203" pitchFamily="34" charset="0"/>
              </a:rPr>
              <a:t>hleðslustöðvum</a:t>
            </a:r>
            <a:r>
              <a:rPr lang="is-IS" sz="1400" dirty="0">
                <a:solidFill>
                  <a:schemeClr val="bg2">
                    <a:lumMod val="25000"/>
                  </a:schemeClr>
                </a:solidFill>
                <a:latin typeface="Segoe UI" panose="020B0502040204020203" pitchFamily="34" charset="0"/>
                <a:cs typeface="Segoe UI" panose="020B0502040204020203" pitchFamily="34" charset="0"/>
              </a:rPr>
              <a:t> og auka hlutdeild almenningssamgangna.</a:t>
            </a:r>
          </a:p>
        </p:txBody>
      </p:sp>
      <p:pic>
        <p:nvPicPr>
          <p:cNvPr id="45" name="Picture 2" descr="Image result for sóknaráætlun suðurlands">
            <a:extLst>
              <a:ext uri="{FF2B5EF4-FFF2-40B4-BE49-F238E27FC236}">
                <a16:creationId xmlns:a16="http://schemas.microsoft.com/office/drawing/2014/main" id="{7960537E-C90B-4CB3-98B3-3B356CE3EB5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34723"/>
          <a:stretch/>
        </p:blipFill>
        <p:spPr bwMode="auto">
          <a:xfrm>
            <a:off x="269535" y="261681"/>
            <a:ext cx="882397" cy="576000"/>
          </a:xfrm>
          <a:prstGeom prst="rect">
            <a:avLst/>
          </a:prstGeom>
          <a:noFill/>
          <a:extLst>
            <a:ext uri="{909E8E84-426E-40DD-AFC4-6F175D3DCCD1}">
              <a14:hiddenFill xmlns:a14="http://schemas.microsoft.com/office/drawing/2010/main">
                <a:solidFill>
                  <a:srgbClr val="FFFFFF"/>
                </a:solidFill>
              </a14:hiddenFill>
            </a:ext>
          </a:extLst>
        </p:spPr>
      </p:pic>
      <p:sp>
        <p:nvSpPr>
          <p:cNvPr id="46" name="Slide Number Placeholder 3">
            <a:extLst>
              <a:ext uri="{FF2B5EF4-FFF2-40B4-BE49-F238E27FC236}">
                <a16:creationId xmlns:a16="http://schemas.microsoft.com/office/drawing/2014/main" id="{75E3AA09-5163-46C2-BC95-6CA9E4ACF2A5}"/>
              </a:ext>
            </a:extLst>
          </p:cNvPr>
          <p:cNvSpPr>
            <a:spLocks noGrp="1"/>
          </p:cNvSpPr>
          <p:nvPr>
            <p:ph type="sldNum" sz="quarter" idx="12"/>
          </p:nvPr>
        </p:nvSpPr>
        <p:spPr>
          <a:xfrm>
            <a:off x="8610600" y="6356350"/>
            <a:ext cx="2743200" cy="365125"/>
          </a:xfrm>
        </p:spPr>
        <p:txBody>
          <a:bodyPr/>
          <a:lstStyle/>
          <a:p>
            <a:pPr marL="0" marR="0" lvl="0" indent="0" algn="r" defTabSz="1031561" rtl="0" eaLnBrk="1" fontAlgn="auto" latinLnBrk="0" hangingPunct="1">
              <a:lnSpc>
                <a:spcPct val="100000"/>
              </a:lnSpc>
              <a:spcBef>
                <a:spcPts val="0"/>
              </a:spcBef>
              <a:spcAft>
                <a:spcPts val="0"/>
              </a:spcAft>
              <a:buClrTx/>
              <a:buSzTx/>
              <a:buFontTx/>
              <a:buNone/>
              <a:tabLst/>
              <a:defRPr/>
            </a:pPr>
            <a:fld id="{CA025209-F319-4217-8EC5-0FA265F4A7FE}" type="slidenum">
              <a:rPr kumimoji="0" lang="en-GB" sz="11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1031561" rtl="0" eaLnBrk="1" fontAlgn="auto" latinLnBrk="0" hangingPunct="1">
                <a:lnSpc>
                  <a:spcPct val="100000"/>
                </a:lnSpc>
                <a:spcBef>
                  <a:spcPts val="0"/>
                </a:spcBef>
                <a:spcAft>
                  <a:spcPts val="0"/>
                </a:spcAft>
                <a:buClrTx/>
                <a:buSzTx/>
                <a:buFontTx/>
                <a:buNone/>
                <a:tabLst/>
                <a:defRPr/>
              </a:pPr>
              <a:t>14</a:t>
            </a:fld>
            <a:endParaRPr kumimoji="0" lang="en-GB" sz="11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F5F6A075-682D-439C-8B51-DDCE9FBB29B7}"/>
              </a:ext>
            </a:extLst>
          </p:cNvPr>
          <p:cNvSpPr/>
          <p:nvPr/>
        </p:nvSpPr>
        <p:spPr>
          <a:xfrm>
            <a:off x="5103292" y="5711191"/>
            <a:ext cx="2097048" cy="646331"/>
          </a:xfrm>
          <a:prstGeom prst="rect">
            <a:avLst/>
          </a:prstGeom>
        </p:spPr>
        <p:txBody>
          <a:bodyPr wrap="none">
            <a:spAutoFit/>
          </a:bodyPr>
          <a:lstStyle/>
          <a:p>
            <a:pPr algn="r" defTabSz="412750" hangingPunct="0">
              <a:defRPr/>
            </a:pPr>
            <a:r>
              <a:rPr lang="is-IS" b="1" kern="0" dirty="0">
                <a:solidFill>
                  <a:srgbClr val="000000">
                    <a:lumMod val="65000"/>
                    <a:lumOff val="35000"/>
                  </a:srgbClr>
                </a:solidFill>
                <a:latin typeface="Segoe UI" panose="020B0502040204020203" pitchFamily="34" charset="0"/>
                <a:cs typeface="Segoe UI" panose="020B0502040204020203" pitchFamily="34" charset="0"/>
              </a:rPr>
              <a:t>MEGINMARKMIÐ</a:t>
            </a:r>
          </a:p>
          <a:p>
            <a:pPr algn="r" defTabSz="412750" hangingPunct="0">
              <a:defRPr/>
            </a:pPr>
            <a:r>
              <a:rPr lang="is-IS" b="1" kern="0" dirty="0">
                <a:solidFill>
                  <a:srgbClr val="000000">
                    <a:lumMod val="65000"/>
                    <a:lumOff val="35000"/>
                  </a:srgbClr>
                </a:solidFill>
                <a:latin typeface="Segoe UI" panose="020B0502040204020203" pitchFamily="34" charset="0"/>
                <a:cs typeface="Segoe UI" panose="020B0502040204020203" pitchFamily="34" charset="0"/>
              </a:rPr>
              <a:t> </a:t>
            </a:r>
            <a:endParaRPr lang="en-GB" b="1" kern="0" dirty="0">
              <a:solidFill>
                <a:srgbClr val="000000">
                  <a:lumMod val="65000"/>
                  <a:lumOff val="35000"/>
                </a:srgbClr>
              </a:solidFill>
              <a:latin typeface="Segoe UI" panose="020B0502040204020203" pitchFamily="34" charset="0"/>
              <a:cs typeface="Segoe UI" panose="020B0502040204020203" pitchFamily="34" charset="0"/>
            </a:endParaRPr>
          </a:p>
        </p:txBody>
      </p:sp>
      <p:pic>
        <p:nvPicPr>
          <p:cNvPr id="27" name="Picture 26">
            <a:extLst>
              <a:ext uri="{FF2B5EF4-FFF2-40B4-BE49-F238E27FC236}">
                <a16:creationId xmlns:a16="http://schemas.microsoft.com/office/drawing/2014/main" id="{3B66AEF1-E17F-4C74-9C2E-DDC73C483396}"/>
              </a:ext>
            </a:extLst>
          </p:cNvPr>
          <p:cNvPicPr>
            <a:picLocks noChangeAspect="1"/>
          </p:cNvPicPr>
          <p:nvPr/>
        </p:nvPicPr>
        <p:blipFill>
          <a:blip r:embed="rId14"/>
          <a:stretch>
            <a:fillRect/>
          </a:stretch>
        </p:blipFill>
        <p:spPr>
          <a:xfrm>
            <a:off x="361438" y="5949957"/>
            <a:ext cx="734121" cy="783409"/>
          </a:xfrm>
          <a:prstGeom prst="rect">
            <a:avLst/>
          </a:prstGeom>
        </p:spPr>
      </p:pic>
    </p:spTree>
    <p:extLst>
      <p:ext uri="{BB962C8B-B14F-4D97-AF65-F5344CB8AC3E}">
        <p14:creationId xmlns:p14="http://schemas.microsoft.com/office/powerpoint/2010/main" val="57612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Rectangle 7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ill 1">
            <a:extLst>
              <a:ext uri="{FF2B5EF4-FFF2-40B4-BE49-F238E27FC236}">
                <a16:creationId xmlns:a16="http://schemas.microsoft.com/office/drawing/2014/main" id="{EA0FFC40-105A-41FF-AB03-77748D02EC54}"/>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Atvinnuráðgjöf </a:t>
            </a:r>
          </a:p>
        </p:txBody>
      </p:sp>
      <p:sp>
        <p:nvSpPr>
          <p:cNvPr id="3" name="Staðgengill efnis 2">
            <a:extLst>
              <a:ext uri="{FF2B5EF4-FFF2-40B4-BE49-F238E27FC236}">
                <a16:creationId xmlns:a16="http://schemas.microsoft.com/office/drawing/2014/main" id="{319E1229-ED43-4291-957A-D5EEA2BDB934}"/>
              </a:ext>
            </a:extLst>
          </p:cNvPr>
          <p:cNvSpPr>
            <a:spLocks noGrp="1"/>
          </p:cNvSpPr>
          <p:nvPr>
            <p:ph sz="half" idx="1"/>
          </p:nvPr>
        </p:nvSpPr>
        <p:spPr>
          <a:xfrm>
            <a:off x="1424904" y="2494450"/>
            <a:ext cx="4053545" cy="3563159"/>
          </a:xfrm>
        </p:spPr>
        <p:txBody>
          <a:bodyPr vert="horz" lIns="91440" tIns="45720" rIns="91440" bIns="45720" rtlCol="0">
            <a:normAutofit/>
          </a:bodyPr>
          <a:lstStyle/>
          <a:p>
            <a:r>
              <a:rPr lang="is-IS" sz="1100" dirty="0"/>
              <a:t>Atvinnuráðgjöfin starfar í samræmi við samning Byggðastofnunar við landshlutasamtök um atvinnuráðgjöf í landshlutunum.  Í gegnum samninginn kom rúmlega 24 m.kr. fjárstuðningur til reksturs atvinnuráðgjafar, en í samningnum eru ákveðin verkefni skilgreind.  Þau eru eftirtalin:</a:t>
            </a:r>
          </a:p>
          <a:p>
            <a:r>
              <a:rPr lang="is-IS" sz="1100" b="1" dirty="0"/>
              <a:t>Atvinnu– og byggðaþróun; </a:t>
            </a:r>
            <a:r>
              <a:rPr lang="is-IS" sz="1100" dirty="0"/>
              <a:t>Í samræmi við stefnu ríkisins í byggðamálum og áherslur Sóknaráætlunar Vesturlands. </a:t>
            </a:r>
          </a:p>
          <a:p>
            <a:r>
              <a:rPr lang="is-IS" sz="1100" b="1" dirty="0"/>
              <a:t>Atvinnuráðgjöf; </a:t>
            </a:r>
            <a:r>
              <a:rPr lang="is-IS" sz="1100" dirty="0"/>
              <a:t>veitir aðstoð við stofnun og rekstur fyrirtækja á starfssvæðinu, svo sem markaðssókn, vöruþróun, fjármögnun, kynningu, endurskipulagningu, erlend samskipti o.fl. Veitir upplýsingar um mögulega fyrirgreiðslu og aðstoð annarra aðila. </a:t>
            </a:r>
          </a:p>
          <a:p>
            <a:r>
              <a:rPr lang="is-IS" sz="1100" b="1" dirty="0"/>
              <a:t>Nýsköpun; </a:t>
            </a:r>
            <a:r>
              <a:rPr lang="is-IS" sz="1100" dirty="0"/>
              <a:t>vinnur verkefni á sviði nýsköpunar með einstaklingum og fyrirtækjum.</a:t>
            </a:r>
          </a:p>
          <a:p>
            <a:r>
              <a:rPr lang="is-IS" sz="1100" b="1" dirty="0"/>
              <a:t>Búsetuþættir; </a:t>
            </a:r>
            <a:r>
              <a:rPr lang="is-IS" sz="1100" dirty="0"/>
              <a:t>vinnur í samstarfi við sveitarfélög, aðra opinbera aðila og félagasamtök að greiningu og eflingu búsetuþátta.</a:t>
            </a:r>
          </a:p>
          <a:p>
            <a:r>
              <a:rPr lang="is-IS" sz="1100" b="1" dirty="0"/>
              <a:t>Upplýsingaöflun; </a:t>
            </a:r>
            <a:r>
              <a:rPr lang="is-IS" sz="1100" dirty="0"/>
              <a:t>hafa góða heildarsýn yfir starfssvæði sitt og veita Byggðastofnun eins og kostur er upplýsingar um ástand atvinnulífs og búsetuþátta. </a:t>
            </a:r>
          </a:p>
          <a:p>
            <a:endParaRPr lang="en-US" sz="1100" dirty="0"/>
          </a:p>
        </p:txBody>
      </p:sp>
      <p:pic>
        <p:nvPicPr>
          <p:cNvPr id="1026" name="Picture 2">
            <a:extLst>
              <a:ext uri="{FF2B5EF4-FFF2-40B4-BE49-F238E27FC236}">
                <a16:creationId xmlns:a16="http://schemas.microsoft.com/office/drawing/2014/main" id="{6AD4EA92-FE6A-43FE-B166-A7A442EAC3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67"/>
          <a:stretch/>
        </p:blipFill>
        <p:spPr bwMode="auto">
          <a:xfrm flipH="1">
            <a:off x="6098892" y="2492376"/>
            <a:ext cx="4802404" cy="35633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47EEEF98-C29E-41D1-B2D4-3FE97400EBD3}"/>
              </a:ext>
            </a:extLst>
          </p:cNvPr>
          <p:cNvPicPr>
            <a:picLocks noChangeAspect="1"/>
          </p:cNvPicPr>
          <p:nvPr/>
        </p:nvPicPr>
        <p:blipFill>
          <a:blip r:embed="rId3"/>
          <a:stretch>
            <a:fillRect/>
          </a:stretch>
        </p:blipFill>
        <p:spPr>
          <a:xfrm>
            <a:off x="361438" y="5949957"/>
            <a:ext cx="734121" cy="783409"/>
          </a:xfrm>
          <a:prstGeom prst="rect">
            <a:avLst/>
          </a:prstGeom>
        </p:spPr>
      </p:pic>
    </p:spTree>
    <p:extLst>
      <p:ext uri="{BB962C8B-B14F-4D97-AF65-F5344CB8AC3E}">
        <p14:creationId xmlns:p14="http://schemas.microsoft.com/office/powerpoint/2010/main" val="952190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ill 1">
            <a:extLst>
              <a:ext uri="{FF2B5EF4-FFF2-40B4-BE49-F238E27FC236}">
                <a16:creationId xmlns:a16="http://schemas.microsoft.com/office/drawing/2014/main" id="{776799B9-1E9A-4EBE-8CE7-09C3B39880A6}"/>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Verkefni atvinnuráðgjafar eru fjölbreytt</a:t>
            </a:r>
          </a:p>
        </p:txBody>
      </p:sp>
      <p:sp>
        <p:nvSpPr>
          <p:cNvPr id="3" name="Staðgengill efnis 2">
            <a:extLst>
              <a:ext uri="{FF2B5EF4-FFF2-40B4-BE49-F238E27FC236}">
                <a16:creationId xmlns:a16="http://schemas.microsoft.com/office/drawing/2014/main" id="{8202DC53-61CB-4F88-8497-3E4BEE9112DA}"/>
              </a:ext>
            </a:extLst>
          </p:cNvPr>
          <p:cNvSpPr>
            <a:spLocks noGrp="1"/>
          </p:cNvSpPr>
          <p:nvPr>
            <p:ph sz="half" idx="1"/>
          </p:nvPr>
        </p:nvSpPr>
        <p:spPr>
          <a:xfrm>
            <a:off x="1424904" y="2494450"/>
            <a:ext cx="4053545" cy="3563159"/>
          </a:xfrm>
        </p:spPr>
        <p:txBody>
          <a:bodyPr vert="horz" lIns="91440" tIns="45720" rIns="91440" bIns="45720" rtlCol="0">
            <a:normAutofit/>
          </a:bodyPr>
          <a:lstStyle/>
          <a:p>
            <a:r>
              <a:rPr lang="is-IS" sz="1500" dirty="0"/>
              <a:t>Ráðgjöf fyrir umsækjendur sem sækja um atvinnu- og nýsköpunarstyrki úr uppbyggingarsjóði, eftirfylgni með styrkveitingum</a:t>
            </a:r>
          </a:p>
          <a:p>
            <a:r>
              <a:rPr lang="is-IS" sz="1500" dirty="0"/>
              <a:t>Aðkoma að áhersluverkefnum Sóknaráætlunar Vesturlands</a:t>
            </a:r>
          </a:p>
          <a:p>
            <a:r>
              <a:rPr lang="is-IS" sz="1500" dirty="0"/>
              <a:t>Vinna við stefnumótun fyrir SSV og með ýmsum öðrum aðilum</a:t>
            </a:r>
          </a:p>
          <a:p>
            <a:r>
              <a:rPr lang="is-IS" sz="1500" dirty="0"/>
              <a:t>Upplýsingagjöf til stjórnvalda</a:t>
            </a:r>
          </a:p>
          <a:p>
            <a:r>
              <a:rPr lang="is-IS" sz="1500" dirty="0"/>
              <a:t>Ýmis konar vinna með sveitarfélögunum.  Dæmi um verkefni 2019 eru;</a:t>
            </a:r>
          </a:p>
          <a:p>
            <a:pPr lvl="1"/>
            <a:r>
              <a:rPr lang="is-IS" sz="1500" dirty="0"/>
              <a:t>Innkaupamál sveitarfélaga</a:t>
            </a:r>
          </a:p>
          <a:p>
            <a:pPr lvl="1"/>
            <a:r>
              <a:rPr lang="is-IS" sz="1500" dirty="0"/>
              <a:t>Íbúaspár fyrir sveitarfélög</a:t>
            </a:r>
          </a:p>
          <a:p>
            <a:endParaRPr lang="en-US" sz="1500" dirty="0"/>
          </a:p>
        </p:txBody>
      </p:sp>
      <p:pic>
        <p:nvPicPr>
          <p:cNvPr id="5" name="Staðgengill efnis 4">
            <a:extLst>
              <a:ext uri="{FF2B5EF4-FFF2-40B4-BE49-F238E27FC236}">
                <a16:creationId xmlns:a16="http://schemas.microsoft.com/office/drawing/2014/main" id="{FE716B87-8B8C-458B-9A39-A56D683DB190}"/>
              </a:ext>
            </a:extLst>
          </p:cNvPr>
          <p:cNvPicPr>
            <a:picLocks noGrp="1" noChangeAspect="1"/>
          </p:cNvPicPr>
          <p:nvPr>
            <p:ph sz="half" idx="2"/>
          </p:nvPr>
        </p:nvPicPr>
        <p:blipFill rotWithShape="1">
          <a:blip r:embed="rId2"/>
          <a:srcRect t="14220"/>
          <a:stretch/>
        </p:blipFill>
        <p:spPr>
          <a:xfrm>
            <a:off x="6098892" y="2492376"/>
            <a:ext cx="4802404" cy="3563372"/>
          </a:xfrm>
          <a:prstGeom prst="rect">
            <a:avLst/>
          </a:prstGeom>
        </p:spPr>
      </p:pic>
      <p:pic>
        <p:nvPicPr>
          <p:cNvPr id="18" name="Picture 11">
            <a:extLst>
              <a:ext uri="{FF2B5EF4-FFF2-40B4-BE49-F238E27FC236}">
                <a16:creationId xmlns:a16="http://schemas.microsoft.com/office/drawing/2014/main" id="{0517785E-D06E-4290-A9A8-B1E7B2DA25FB}"/>
              </a:ext>
            </a:extLst>
          </p:cNvPr>
          <p:cNvPicPr>
            <a:picLocks noChangeAspect="1"/>
          </p:cNvPicPr>
          <p:nvPr/>
        </p:nvPicPr>
        <p:blipFill>
          <a:blip r:embed="rId3"/>
          <a:stretch>
            <a:fillRect/>
          </a:stretch>
        </p:blipFill>
        <p:spPr>
          <a:xfrm>
            <a:off x="361438" y="5949957"/>
            <a:ext cx="734121" cy="783409"/>
          </a:xfrm>
          <a:prstGeom prst="rect">
            <a:avLst/>
          </a:prstGeom>
        </p:spPr>
      </p:pic>
    </p:spTree>
    <p:extLst>
      <p:ext uri="{BB962C8B-B14F-4D97-AF65-F5344CB8AC3E}">
        <p14:creationId xmlns:p14="http://schemas.microsoft.com/office/powerpoint/2010/main" val="420630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ill 1">
            <a:extLst>
              <a:ext uri="{FF2B5EF4-FFF2-40B4-BE49-F238E27FC236}">
                <a16:creationId xmlns:a16="http://schemas.microsoft.com/office/drawing/2014/main" id="{EF14DE51-66D6-4D83-9FC6-D19EE3632011}"/>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Verkefni atvinnuráðgjafar eru fjölbreytt</a:t>
            </a:r>
          </a:p>
        </p:txBody>
      </p:sp>
      <p:sp>
        <p:nvSpPr>
          <p:cNvPr id="3" name="Staðgengill efnis 2">
            <a:extLst>
              <a:ext uri="{FF2B5EF4-FFF2-40B4-BE49-F238E27FC236}">
                <a16:creationId xmlns:a16="http://schemas.microsoft.com/office/drawing/2014/main" id="{770BACB7-98FC-45F0-AFAB-456D55C91ECB}"/>
              </a:ext>
            </a:extLst>
          </p:cNvPr>
          <p:cNvSpPr>
            <a:spLocks noGrp="1"/>
          </p:cNvSpPr>
          <p:nvPr>
            <p:ph sz="half" idx="1"/>
          </p:nvPr>
        </p:nvSpPr>
        <p:spPr>
          <a:xfrm>
            <a:off x="1424904" y="2494450"/>
            <a:ext cx="4053545" cy="3563159"/>
          </a:xfrm>
        </p:spPr>
        <p:txBody>
          <a:bodyPr vert="horz" lIns="91440" tIns="45720" rIns="91440" bIns="45720" rtlCol="0">
            <a:normAutofit/>
          </a:bodyPr>
          <a:lstStyle/>
          <a:p>
            <a:r>
              <a:rPr lang="is-IS" sz="1500" dirty="0"/>
              <a:t>Föst viðvera á flestum þéttbýlisstöðum á Vesturlandi</a:t>
            </a:r>
          </a:p>
          <a:p>
            <a:pPr lvl="1"/>
            <a:r>
              <a:rPr lang="is-IS" sz="1500" dirty="0"/>
              <a:t>Einu sinni í viku á Akranesi</a:t>
            </a:r>
          </a:p>
          <a:p>
            <a:pPr lvl="1"/>
            <a:r>
              <a:rPr lang="is-IS" sz="1500" dirty="0"/>
              <a:t>Einu sinni í mánuði á öðrum stöðum</a:t>
            </a:r>
          </a:p>
          <a:p>
            <a:r>
              <a:rPr lang="is-IS" sz="1500" dirty="0"/>
              <a:t>Aðstoð við gerð viðskiptaáætlana og lánaumsókna.</a:t>
            </a:r>
          </a:p>
          <a:p>
            <a:r>
              <a:rPr lang="is-IS" sz="1500" dirty="0"/>
              <a:t>Aðstoð við endurskipulagningu á rekstri fyrirtækja.</a:t>
            </a:r>
          </a:p>
          <a:p>
            <a:r>
              <a:rPr lang="is-IS" sz="1500" dirty="0"/>
              <a:t>Aðstoð við erlenda fjárfesta</a:t>
            </a:r>
          </a:p>
          <a:p>
            <a:r>
              <a:rPr lang="is-IS" sz="1500" dirty="0"/>
              <a:t>Þátttaka og verkstjórn á sameiginlegum verkefnum landshlutasamtaka sveitarfélaga</a:t>
            </a:r>
          </a:p>
          <a:p>
            <a:pPr lvl="1"/>
            <a:r>
              <a:rPr lang="is-IS" sz="1500" dirty="0"/>
              <a:t>Fyrirtækjakönnun</a:t>
            </a:r>
          </a:p>
          <a:p>
            <a:pPr lvl="1"/>
            <a:r>
              <a:rPr lang="is-IS" sz="1500" dirty="0"/>
              <a:t>Garðyrkja á Íslandi</a:t>
            </a:r>
          </a:p>
          <a:p>
            <a:pPr lvl="1"/>
            <a:endParaRPr lang="en-US" sz="1500" dirty="0"/>
          </a:p>
          <a:p>
            <a:endParaRPr lang="en-US" sz="1500" dirty="0"/>
          </a:p>
          <a:p>
            <a:endParaRPr lang="en-US" sz="1500" dirty="0"/>
          </a:p>
          <a:p>
            <a:endParaRPr lang="en-US" sz="1500" dirty="0"/>
          </a:p>
        </p:txBody>
      </p:sp>
      <p:pic>
        <p:nvPicPr>
          <p:cNvPr id="5" name="Staðgengill efnis 4">
            <a:extLst>
              <a:ext uri="{FF2B5EF4-FFF2-40B4-BE49-F238E27FC236}">
                <a16:creationId xmlns:a16="http://schemas.microsoft.com/office/drawing/2014/main" id="{BBC201C6-6FF4-49B6-ACD0-8882E2D1853C}"/>
              </a:ext>
            </a:extLst>
          </p:cNvPr>
          <p:cNvPicPr>
            <a:picLocks noGrp="1" noChangeAspect="1"/>
          </p:cNvPicPr>
          <p:nvPr>
            <p:ph sz="half" idx="2"/>
          </p:nvPr>
        </p:nvPicPr>
        <p:blipFill rotWithShape="1">
          <a:blip r:embed="rId2"/>
          <a:srcRect l="9953" r="9524" b="3"/>
          <a:stretch/>
        </p:blipFill>
        <p:spPr>
          <a:xfrm>
            <a:off x="6098892" y="2492376"/>
            <a:ext cx="4802404" cy="3563372"/>
          </a:xfrm>
          <a:prstGeom prst="rect">
            <a:avLst/>
          </a:prstGeom>
        </p:spPr>
      </p:pic>
      <p:pic>
        <p:nvPicPr>
          <p:cNvPr id="18" name="Picture 11">
            <a:extLst>
              <a:ext uri="{FF2B5EF4-FFF2-40B4-BE49-F238E27FC236}">
                <a16:creationId xmlns:a16="http://schemas.microsoft.com/office/drawing/2014/main" id="{681865A3-E300-480F-97F2-174D5BCCB189}"/>
              </a:ext>
            </a:extLst>
          </p:cNvPr>
          <p:cNvPicPr>
            <a:picLocks noChangeAspect="1"/>
          </p:cNvPicPr>
          <p:nvPr/>
        </p:nvPicPr>
        <p:blipFill>
          <a:blip r:embed="rId3"/>
          <a:stretch>
            <a:fillRect/>
          </a:stretch>
        </p:blipFill>
        <p:spPr>
          <a:xfrm>
            <a:off x="361438" y="5949957"/>
            <a:ext cx="734121" cy="783409"/>
          </a:xfrm>
          <a:prstGeom prst="rect">
            <a:avLst/>
          </a:prstGeom>
        </p:spPr>
      </p:pic>
    </p:spTree>
    <p:extLst>
      <p:ext uri="{BB962C8B-B14F-4D97-AF65-F5344CB8AC3E}">
        <p14:creationId xmlns:p14="http://schemas.microsoft.com/office/powerpoint/2010/main" val="2671996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ill 1">
            <a:extLst>
              <a:ext uri="{FF2B5EF4-FFF2-40B4-BE49-F238E27FC236}">
                <a16:creationId xmlns:a16="http://schemas.microsoft.com/office/drawing/2014/main" id="{76953C2F-C328-4C65-A53A-8F6B94D8C2F8}"/>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Verkefni atvinnuráðgjafar eru fjölbreytt</a:t>
            </a:r>
          </a:p>
        </p:txBody>
      </p:sp>
      <p:sp>
        <p:nvSpPr>
          <p:cNvPr id="3" name="Staðgengill efnis 2">
            <a:extLst>
              <a:ext uri="{FF2B5EF4-FFF2-40B4-BE49-F238E27FC236}">
                <a16:creationId xmlns:a16="http://schemas.microsoft.com/office/drawing/2014/main" id="{8E7C8526-B440-4BF4-BFE2-B12E6AD63DE0}"/>
              </a:ext>
            </a:extLst>
          </p:cNvPr>
          <p:cNvSpPr>
            <a:spLocks noGrp="1"/>
          </p:cNvSpPr>
          <p:nvPr>
            <p:ph sz="half" idx="1"/>
          </p:nvPr>
        </p:nvSpPr>
        <p:spPr>
          <a:xfrm>
            <a:off x="1424904" y="2494450"/>
            <a:ext cx="4053545" cy="3563159"/>
          </a:xfrm>
        </p:spPr>
        <p:txBody>
          <a:bodyPr vert="horz" lIns="91440" tIns="45720" rIns="91440" bIns="45720" rtlCol="0">
            <a:normAutofit lnSpcReduction="10000"/>
          </a:bodyPr>
          <a:lstStyle/>
          <a:p>
            <a:r>
              <a:rPr lang="is-IS" sz="1300" dirty="0"/>
              <a:t>Þátttaka í verkefnum ráðuneyta og ýmissa opinberra aðila</a:t>
            </a:r>
          </a:p>
          <a:p>
            <a:pPr lvl="1"/>
            <a:r>
              <a:rPr lang="is-IS" sz="1300" dirty="0"/>
              <a:t>Áhrif sameiningar á fjármál sveitarfélag</a:t>
            </a:r>
          </a:p>
          <a:p>
            <a:r>
              <a:rPr lang="is-IS" sz="1300" dirty="0"/>
              <a:t>Þátttaka í vinnuhópum og verkefnum, innlendum sem erlendum.</a:t>
            </a:r>
          </a:p>
          <a:p>
            <a:pPr lvl="1"/>
            <a:r>
              <a:rPr lang="is-IS" sz="1300" dirty="0"/>
              <a:t>Rannsókn Byggðastofnunar á búferlaflutningum</a:t>
            </a:r>
          </a:p>
          <a:p>
            <a:pPr lvl="1"/>
            <a:r>
              <a:rPr lang="is-IS" sz="1300" dirty="0"/>
              <a:t>Vinnuhópar um byggðaþróun á vegum </a:t>
            </a:r>
            <a:r>
              <a:rPr lang="is-IS" sz="1300" dirty="0" err="1"/>
              <a:t>Nora</a:t>
            </a:r>
            <a:r>
              <a:rPr lang="is-IS" sz="1300" dirty="0"/>
              <a:t> og Nordregio</a:t>
            </a:r>
          </a:p>
          <a:p>
            <a:r>
              <a:rPr lang="is-IS" sz="1300" dirty="0"/>
              <a:t>Nýsköpunarverðlaun SSV árið 2019 voru veitt Ferðaþjónustunni í Húsafelli.</a:t>
            </a:r>
          </a:p>
          <a:p>
            <a:r>
              <a:rPr lang="is-IS" sz="1300" dirty="0"/>
              <a:t>Útgefið efni</a:t>
            </a:r>
          </a:p>
          <a:p>
            <a:pPr lvl="1"/>
            <a:r>
              <a:rPr lang="is-IS" sz="1300" dirty="0"/>
              <a:t>Hagvísir um opinber störf á Vesturlandi</a:t>
            </a:r>
          </a:p>
          <a:p>
            <a:pPr lvl="1"/>
            <a:r>
              <a:rPr lang="is-IS" sz="1300" dirty="0"/>
              <a:t>Hagvísir um fjármál sveitarfélaga</a:t>
            </a:r>
          </a:p>
          <a:p>
            <a:pPr lvl="1"/>
            <a:r>
              <a:rPr lang="is-IS" sz="1300" dirty="0"/>
              <a:t>Rannsókn um viðhorf íbúa í sveitum til búsetukosta</a:t>
            </a:r>
          </a:p>
          <a:p>
            <a:endParaRPr lang="en-US" sz="1300" dirty="0"/>
          </a:p>
        </p:txBody>
      </p:sp>
      <p:pic>
        <p:nvPicPr>
          <p:cNvPr id="18" name="Picture 11">
            <a:extLst>
              <a:ext uri="{FF2B5EF4-FFF2-40B4-BE49-F238E27FC236}">
                <a16:creationId xmlns:a16="http://schemas.microsoft.com/office/drawing/2014/main" id="{E70469DE-F818-4809-9DB8-83DAE55BC11E}"/>
              </a:ext>
            </a:extLst>
          </p:cNvPr>
          <p:cNvPicPr>
            <a:picLocks noChangeAspect="1"/>
          </p:cNvPicPr>
          <p:nvPr/>
        </p:nvPicPr>
        <p:blipFill>
          <a:blip r:embed="rId2"/>
          <a:stretch>
            <a:fillRect/>
          </a:stretch>
        </p:blipFill>
        <p:spPr>
          <a:xfrm>
            <a:off x="361438" y="5949957"/>
            <a:ext cx="734121" cy="783409"/>
          </a:xfrm>
          <a:prstGeom prst="rect">
            <a:avLst/>
          </a:prstGeom>
        </p:spPr>
      </p:pic>
      <p:pic>
        <p:nvPicPr>
          <p:cNvPr id="7" name="Staðgengill efnis 6">
            <a:extLst>
              <a:ext uri="{FF2B5EF4-FFF2-40B4-BE49-F238E27FC236}">
                <a16:creationId xmlns:a16="http://schemas.microsoft.com/office/drawing/2014/main" id="{4AFE4250-3B91-4920-BEE2-B8ED966FF83E}"/>
              </a:ext>
            </a:extLst>
          </p:cNvPr>
          <p:cNvPicPr>
            <a:picLocks noGrp="1" noChangeAspect="1"/>
          </p:cNvPicPr>
          <p:nvPr>
            <p:ph sz="half" idx="2"/>
          </p:nvPr>
        </p:nvPicPr>
        <p:blipFill>
          <a:blip r:embed="rId3"/>
          <a:stretch>
            <a:fillRect/>
          </a:stretch>
        </p:blipFill>
        <p:spPr>
          <a:xfrm>
            <a:off x="6412910" y="2354089"/>
            <a:ext cx="4739186" cy="4351338"/>
          </a:xfrm>
          <a:prstGeom prst="rect">
            <a:avLst/>
          </a:prstGeom>
        </p:spPr>
      </p:pic>
    </p:spTree>
    <p:extLst>
      <p:ext uri="{BB962C8B-B14F-4D97-AF65-F5344CB8AC3E}">
        <p14:creationId xmlns:p14="http://schemas.microsoft.com/office/powerpoint/2010/main" val="235122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ill 1">
            <a:extLst>
              <a:ext uri="{FF2B5EF4-FFF2-40B4-BE49-F238E27FC236}">
                <a16:creationId xmlns:a16="http://schemas.microsoft.com/office/drawing/2014/main" id="{13A125B1-6611-44BC-A2B7-E260E0AFE6CA}"/>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Menningar- og velferðarmál</a:t>
            </a:r>
          </a:p>
        </p:txBody>
      </p:sp>
      <p:sp>
        <p:nvSpPr>
          <p:cNvPr id="3" name="Staðgengill efnis 2">
            <a:extLst>
              <a:ext uri="{FF2B5EF4-FFF2-40B4-BE49-F238E27FC236}">
                <a16:creationId xmlns:a16="http://schemas.microsoft.com/office/drawing/2014/main" id="{80033C60-69D0-4E7A-8138-D2B5628D0E6E}"/>
              </a:ext>
            </a:extLst>
          </p:cNvPr>
          <p:cNvSpPr>
            <a:spLocks noGrp="1"/>
          </p:cNvSpPr>
          <p:nvPr>
            <p:ph sz="half" idx="1"/>
          </p:nvPr>
        </p:nvSpPr>
        <p:spPr>
          <a:xfrm>
            <a:off x="1424904" y="2494450"/>
            <a:ext cx="4053545" cy="3563159"/>
          </a:xfrm>
        </p:spPr>
        <p:txBody>
          <a:bodyPr vert="horz" lIns="91440" tIns="45720" rIns="91440" bIns="45720" rtlCol="0">
            <a:normAutofit/>
          </a:bodyPr>
          <a:lstStyle/>
          <a:p>
            <a:r>
              <a:rPr lang="en-US" sz="1300"/>
              <a:t>Vinnu við Velferðarstefnu Vesturlands lauk árið 2019</a:t>
            </a:r>
          </a:p>
          <a:p>
            <a:r>
              <a:rPr lang="en-US" sz="1300"/>
              <a:t>Vinnu við undirbúning að stofnun Ungmennaráðs Vesturlands lauk árið 2019.  Fyrsti fundur í janúar 2020.</a:t>
            </a:r>
          </a:p>
          <a:p>
            <a:r>
              <a:rPr lang="en-US" sz="1300"/>
              <a:t>Ráðgjöf og aðkoma að stórum menningarverkefnum.</a:t>
            </a:r>
          </a:p>
          <a:p>
            <a:pPr lvl="1"/>
            <a:r>
              <a:rPr lang="en-US" sz="1300"/>
              <a:t>Barnamenningarhátíð í Reykholti</a:t>
            </a:r>
          </a:p>
          <a:p>
            <a:pPr lvl="1"/>
            <a:r>
              <a:rPr lang="en-US" sz="1300"/>
              <a:t>Umhverfing, listsýning á Snæfellsnesi</a:t>
            </a:r>
          </a:p>
          <a:p>
            <a:r>
              <a:rPr lang="en-US" sz="1300"/>
              <a:t>Uppbyggingarsjóður</a:t>
            </a:r>
          </a:p>
          <a:p>
            <a:pPr lvl="1"/>
            <a:r>
              <a:rPr lang="en-US" sz="1300"/>
              <a:t>Ráðgjöf við umsækjendur í uppbyggingarsjóð.</a:t>
            </a:r>
          </a:p>
          <a:p>
            <a:pPr lvl="1"/>
            <a:r>
              <a:rPr lang="en-US" sz="1300"/>
              <a:t>Eftirfylgni með styrkveitingum og mat á framgangi verkefna</a:t>
            </a:r>
          </a:p>
        </p:txBody>
      </p:sp>
      <p:pic>
        <p:nvPicPr>
          <p:cNvPr id="18" name="Picture 11">
            <a:extLst>
              <a:ext uri="{FF2B5EF4-FFF2-40B4-BE49-F238E27FC236}">
                <a16:creationId xmlns:a16="http://schemas.microsoft.com/office/drawing/2014/main" id="{36F6607D-98C0-46D1-8FD6-BD5C2A837199}"/>
              </a:ext>
            </a:extLst>
          </p:cNvPr>
          <p:cNvPicPr>
            <a:picLocks noChangeAspect="1"/>
          </p:cNvPicPr>
          <p:nvPr/>
        </p:nvPicPr>
        <p:blipFill>
          <a:blip r:embed="rId2"/>
          <a:stretch>
            <a:fillRect/>
          </a:stretch>
        </p:blipFill>
        <p:spPr>
          <a:xfrm>
            <a:off x="361438" y="5949957"/>
            <a:ext cx="734121" cy="783409"/>
          </a:xfrm>
          <a:prstGeom prst="rect">
            <a:avLst/>
          </a:prstGeom>
        </p:spPr>
      </p:pic>
      <p:pic>
        <p:nvPicPr>
          <p:cNvPr id="4098" name="Picture 2">
            <a:extLst>
              <a:ext uri="{FF2B5EF4-FFF2-40B4-BE49-F238E27FC236}">
                <a16:creationId xmlns:a16="http://schemas.microsoft.com/office/drawing/2014/main" id="{2957D1F4-4257-402E-B6DD-451D8CCD1C2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261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0838"/>
            <a:ext cx="7227888" cy="550862"/>
          </a:xfrm>
        </p:spPr>
        <p:txBody>
          <a:bodyPr>
            <a:normAutofit fontScale="90000"/>
          </a:bodyPr>
          <a:lstStyle/>
          <a:p>
            <a:r>
              <a:rPr lang="is-IS" sz="2800"/>
              <a:t> </a:t>
            </a:r>
            <a:br>
              <a:rPr lang="en-GB"/>
            </a:br>
            <a:endParaRPr lang="sv-SE"/>
          </a:p>
        </p:txBody>
      </p:sp>
      <p:pic>
        <p:nvPicPr>
          <p:cNvPr id="5" name="Content Placeholder 4">
            <a:extLst>
              <a:ext uri="{FF2B5EF4-FFF2-40B4-BE49-F238E27FC236}">
                <a16:creationId xmlns:a16="http://schemas.microsoft.com/office/drawing/2014/main" id="{F7576C40-A1E8-4AAE-87BF-AFCF8FC069EB}"/>
              </a:ext>
            </a:extLst>
          </p:cNvPr>
          <p:cNvPicPr>
            <a:picLocks noGrp="1" noChangeAspect="1"/>
          </p:cNvPicPr>
          <p:nvPr>
            <p:ph idx="4294967295"/>
          </p:nvPr>
        </p:nvPicPr>
        <p:blipFill>
          <a:blip r:embed="rId2"/>
          <a:stretch>
            <a:fillRect/>
          </a:stretch>
        </p:blipFill>
        <p:spPr>
          <a:xfrm>
            <a:off x="361438" y="1444255"/>
            <a:ext cx="5788749" cy="4097079"/>
          </a:xfrm>
          <a:prstGeom prst="rect">
            <a:avLst/>
          </a:prstGeom>
        </p:spPr>
      </p:pic>
      <p:sp>
        <p:nvSpPr>
          <p:cNvPr id="6" name="Slide Number Placeholder 3">
            <a:extLst>
              <a:ext uri="{FF2B5EF4-FFF2-40B4-BE49-F238E27FC236}">
                <a16:creationId xmlns:a16="http://schemas.microsoft.com/office/drawing/2014/main" id="{F1EFA553-58C8-403C-9CCB-40B68B837E5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031561">
              <a:defRPr/>
            </a:pPr>
            <a:fld id="{CA025209-F319-4217-8EC5-0FA265F4A7FE}" type="slidenum">
              <a:rPr lang="en-GB" sz="1100" smtClean="0">
                <a:solidFill>
                  <a:srgbClr val="000000"/>
                </a:solidFill>
                <a:latin typeface="Arial"/>
              </a:rPr>
              <a:pPr algn="r" defTabSz="1031561">
                <a:defRPr/>
              </a:pPr>
              <a:t>2</a:t>
            </a:fld>
            <a:endParaRPr lang="en-GB" sz="1100">
              <a:solidFill>
                <a:srgbClr val="000000"/>
              </a:solidFill>
              <a:latin typeface="Arial"/>
            </a:endParaRPr>
          </a:p>
        </p:txBody>
      </p:sp>
      <p:pic>
        <p:nvPicPr>
          <p:cNvPr id="12" name="Picture 11">
            <a:extLst>
              <a:ext uri="{FF2B5EF4-FFF2-40B4-BE49-F238E27FC236}">
                <a16:creationId xmlns:a16="http://schemas.microsoft.com/office/drawing/2014/main" id="{C82371DE-90A3-44C2-8FDA-A7F00A18AA83}"/>
              </a:ext>
            </a:extLst>
          </p:cNvPr>
          <p:cNvPicPr>
            <a:picLocks noChangeAspect="1"/>
          </p:cNvPicPr>
          <p:nvPr/>
        </p:nvPicPr>
        <p:blipFill>
          <a:blip r:embed="rId3"/>
          <a:stretch>
            <a:fillRect/>
          </a:stretch>
        </p:blipFill>
        <p:spPr>
          <a:xfrm>
            <a:off x="361438" y="5949957"/>
            <a:ext cx="734121" cy="783409"/>
          </a:xfrm>
          <a:prstGeom prst="rect">
            <a:avLst/>
          </a:prstGeom>
        </p:spPr>
      </p:pic>
      <p:sp>
        <p:nvSpPr>
          <p:cNvPr id="13" name="TextBox 12">
            <a:extLst>
              <a:ext uri="{FF2B5EF4-FFF2-40B4-BE49-F238E27FC236}">
                <a16:creationId xmlns:a16="http://schemas.microsoft.com/office/drawing/2014/main" id="{D89E4328-B2EC-409D-A8C7-CF96246C6AD6}"/>
              </a:ext>
            </a:extLst>
          </p:cNvPr>
          <p:cNvSpPr txBox="1"/>
          <p:nvPr/>
        </p:nvSpPr>
        <p:spPr>
          <a:xfrm>
            <a:off x="6911163" y="385534"/>
            <a:ext cx="3941135"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r" defTabSz="412750" rtl="0" eaLnBrk="1" fontAlgn="auto" latinLnBrk="0" hangingPunct="0">
              <a:lnSpc>
                <a:spcPct val="100000"/>
              </a:lnSpc>
              <a:spcBef>
                <a:spcPts val="0"/>
              </a:spcBef>
              <a:spcAft>
                <a:spcPts val="0"/>
              </a:spcAft>
              <a:buClrTx/>
              <a:buSzTx/>
              <a:buFontTx/>
              <a:buNone/>
              <a:tabLst/>
              <a:defRPr/>
            </a:pPr>
            <a:r>
              <a:rPr lang="en-US" b="1" kern="0">
                <a:solidFill>
                  <a:srgbClr val="000000">
                    <a:lumMod val="65000"/>
                    <a:lumOff val="35000"/>
                  </a:srgbClr>
                </a:solidFill>
                <a:latin typeface="Segoe UI" panose="020B0502040204020203" pitchFamily="34" charset="0"/>
                <a:cs typeface="Segoe UI" panose="020B0502040204020203" pitchFamily="34" charset="0"/>
                <a:sym typeface="Helvetica Neue"/>
              </a:rPr>
              <a:t>VESTURLAND</a:t>
            </a:r>
            <a:endParaRPr kumimoji="0" lang="en-US" sz="1800" i="0" u="none" strike="noStrike" kern="0" cap="none" spc="0" normalizeH="0" baseline="0" noProof="0">
              <a:ln>
                <a:noFill/>
              </a:ln>
              <a:solidFill>
                <a:srgbClr val="000000">
                  <a:lumMod val="65000"/>
                  <a:lumOff val="35000"/>
                </a:srgbClr>
              </a:solidFill>
              <a:effectLst/>
              <a:uLnTx/>
              <a:uFillTx/>
              <a:latin typeface="Segoe UI" panose="020B0502040204020203" pitchFamily="34" charset="0"/>
              <a:cs typeface="Segoe UI" panose="020B0502040204020203" pitchFamily="34" charset="0"/>
              <a:sym typeface="Helvetica Neue"/>
            </a:endParaRPr>
          </a:p>
        </p:txBody>
      </p:sp>
      <p:sp>
        <p:nvSpPr>
          <p:cNvPr id="15" name="Rectangle 14">
            <a:extLst>
              <a:ext uri="{FF2B5EF4-FFF2-40B4-BE49-F238E27FC236}">
                <a16:creationId xmlns:a16="http://schemas.microsoft.com/office/drawing/2014/main" id="{0CA0E9B8-3EAC-4AD6-96A4-65C2C3297072}"/>
              </a:ext>
            </a:extLst>
          </p:cNvPr>
          <p:cNvSpPr/>
          <p:nvPr/>
        </p:nvSpPr>
        <p:spPr>
          <a:xfrm>
            <a:off x="6627628" y="1058971"/>
            <a:ext cx="4869712" cy="3019609"/>
          </a:xfrm>
          <a:prstGeom prst="rect">
            <a:avLst/>
          </a:prstGeom>
        </p:spPr>
        <p:txBody>
          <a:bodyPr wrap="square" anchor="t">
            <a:spAutoFit/>
          </a:bodyPr>
          <a:lstStyle/>
          <a:p>
            <a:pPr>
              <a:lnSpc>
                <a:spcPct val="120000"/>
              </a:lnSpc>
            </a:pPr>
            <a:r>
              <a:rPr lang="is-IS" sz="1600" dirty="0">
                <a:latin typeface="Segoe UI"/>
                <a:cs typeface="Segoe UI"/>
              </a:rPr>
              <a:t>Vesturland nær yfir svæðið frá botni Gilsfjarðar í norðri og að botni Hvalfjarðar í suðri. Frá Snæfellsnesi í vestri og upp á Langjökul í austri. Á svæðinu búa  16.662 íbúar (1. janúar 2020) sem skiptast niður á 10 sveitarfélög. Fjölmennastur er Akraneskaupstaður með ríflega 7.600 íbúa. Undanfarin ár hefur íbúum fjölgað töluvert í sunnanverðum landshlutanum. Á sama tíma hefur íbúafjöldi á Snæfellsnesi staðið í stað og í Dölum hefur íbúum fækkað. </a:t>
            </a:r>
            <a:endParaRPr lang="is-IS" sz="1600" dirty="0">
              <a:latin typeface="Segoe UI" panose="020B0502040204020203" pitchFamily="34" charset="0"/>
              <a:cs typeface="Segoe UI" panose="020B0502040204020203" pitchFamily="34" charset="0"/>
            </a:endParaRPr>
          </a:p>
        </p:txBody>
      </p:sp>
      <p:pic>
        <p:nvPicPr>
          <p:cNvPr id="17" name="Graphic 16" descr="Man and woman">
            <a:extLst>
              <a:ext uri="{FF2B5EF4-FFF2-40B4-BE49-F238E27FC236}">
                <a16:creationId xmlns:a16="http://schemas.microsoft.com/office/drawing/2014/main" id="{6C7615C5-CC98-4BF5-8766-9B6AB69F3D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7748" y="4526639"/>
            <a:ext cx="914400" cy="914400"/>
          </a:xfrm>
          <a:prstGeom prst="rect">
            <a:avLst/>
          </a:prstGeom>
        </p:spPr>
      </p:pic>
      <p:pic>
        <p:nvPicPr>
          <p:cNvPr id="19" name="Graphic 18" descr="Signpost">
            <a:extLst>
              <a:ext uri="{FF2B5EF4-FFF2-40B4-BE49-F238E27FC236}">
                <a16:creationId xmlns:a16="http://schemas.microsoft.com/office/drawing/2014/main" id="{0F9B1EC5-A6BE-4EB0-9FF2-AA672B0189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97748" y="5592762"/>
            <a:ext cx="914400" cy="914400"/>
          </a:xfrm>
          <a:prstGeom prst="rect">
            <a:avLst/>
          </a:prstGeom>
        </p:spPr>
      </p:pic>
      <p:sp>
        <p:nvSpPr>
          <p:cNvPr id="20" name="Rectangle 19">
            <a:extLst>
              <a:ext uri="{FF2B5EF4-FFF2-40B4-BE49-F238E27FC236}">
                <a16:creationId xmlns:a16="http://schemas.microsoft.com/office/drawing/2014/main" id="{6BADD422-1DE8-4D59-9C7B-2644BE5D1F26}"/>
              </a:ext>
            </a:extLst>
          </p:cNvPr>
          <p:cNvSpPr/>
          <p:nvPr/>
        </p:nvSpPr>
        <p:spPr>
          <a:xfrm>
            <a:off x="7892836" y="4799173"/>
            <a:ext cx="2071401" cy="584775"/>
          </a:xfrm>
          <a:prstGeom prst="rect">
            <a:avLst/>
          </a:prstGeom>
        </p:spPr>
        <p:txBody>
          <a:bodyPr wrap="none">
            <a:spAutoFit/>
          </a:bodyPr>
          <a:lstStyle/>
          <a:p>
            <a:r>
              <a:rPr lang="is-IS" sz="3200" dirty="0">
                <a:solidFill>
                  <a:schemeClr val="bg1">
                    <a:lumMod val="50000"/>
                  </a:schemeClr>
                </a:solidFill>
                <a:latin typeface="Segoe UI" panose="020B0502040204020203" pitchFamily="34" charset="0"/>
                <a:cs typeface="Segoe UI" panose="020B0502040204020203" pitchFamily="34" charset="0"/>
              </a:rPr>
              <a:t>16.662 </a:t>
            </a:r>
            <a:r>
              <a:rPr lang="is-IS" sz="2000" dirty="0">
                <a:solidFill>
                  <a:schemeClr val="bg1">
                    <a:lumMod val="50000"/>
                  </a:schemeClr>
                </a:solidFill>
                <a:latin typeface="Segoe UI" panose="020B0502040204020203" pitchFamily="34" charset="0"/>
                <a:cs typeface="Segoe UI" panose="020B0502040204020203" pitchFamily="34" charset="0"/>
              </a:rPr>
              <a:t>íbúar</a:t>
            </a:r>
            <a:endParaRPr lang="is-IS" sz="3200" dirty="0">
              <a:solidFill>
                <a:schemeClr val="bg1">
                  <a:lumMod val="50000"/>
                </a:schemeClr>
              </a:solidFill>
            </a:endParaRPr>
          </a:p>
        </p:txBody>
      </p:sp>
      <p:sp>
        <p:nvSpPr>
          <p:cNvPr id="21" name="Rectangle 20">
            <a:extLst>
              <a:ext uri="{FF2B5EF4-FFF2-40B4-BE49-F238E27FC236}">
                <a16:creationId xmlns:a16="http://schemas.microsoft.com/office/drawing/2014/main" id="{F665D5D4-1E77-4D55-848E-2E461FE4B5AF}"/>
              </a:ext>
            </a:extLst>
          </p:cNvPr>
          <p:cNvSpPr/>
          <p:nvPr/>
        </p:nvSpPr>
        <p:spPr>
          <a:xfrm>
            <a:off x="7921189" y="5757574"/>
            <a:ext cx="2057166" cy="584775"/>
          </a:xfrm>
          <a:prstGeom prst="rect">
            <a:avLst/>
          </a:prstGeom>
        </p:spPr>
        <p:txBody>
          <a:bodyPr wrap="none">
            <a:spAutoFit/>
          </a:bodyPr>
          <a:lstStyle/>
          <a:p>
            <a:r>
              <a:rPr lang="is-IS" sz="3200">
                <a:solidFill>
                  <a:schemeClr val="bg1">
                    <a:lumMod val="50000"/>
                  </a:schemeClr>
                </a:solidFill>
                <a:latin typeface="Segoe UI" panose="020B0502040204020203" pitchFamily="34" charset="0"/>
                <a:cs typeface="Segoe UI" panose="020B0502040204020203" pitchFamily="34" charset="0"/>
              </a:rPr>
              <a:t>10 </a:t>
            </a:r>
            <a:r>
              <a:rPr lang="is-IS" sz="2000">
                <a:solidFill>
                  <a:schemeClr val="bg1">
                    <a:lumMod val="50000"/>
                  </a:schemeClr>
                </a:solidFill>
                <a:latin typeface="Segoe UI" panose="020B0502040204020203" pitchFamily="34" charset="0"/>
                <a:cs typeface="Segoe UI" panose="020B0502040204020203" pitchFamily="34" charset="0"/>
              </a:rPr>
              <a:t>sveitarfélög</a:t>
            </a:r>
            <a:endParaRPr lang="is-IS" sz="3200">
              <a:solidFill>
                <a:schemeClr val="bg1">
                  <a:lumMod val="50000"/>
                </a:schemeClr>
              </a:solidFill>
            </a:endParaRPr>
          </a:p>
        </p:txBody>
      </p:sp>
    </p:spTree>
    <p:extLst>
      <p:ext uri="{BB962C8B-B14F-4D97-AF65-F5344CB8AC3E}">
        <p14:creationId xmlns:p14="http://schemas.microsoft.com/office/powerpoint/2010/main" val="225460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Rectangle 7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ill 1">
            <a:extLst>
              <a:ext uri="{FF2B5EF4-FFF2-40B4-BE49-F238E27FC236}">
                <a16:creationId xmlns:a16="http://schemas.microsoft.com/office/drawing/2014/main" id="{236D7673-5CA2-4014-BC63-A032B85765FA}"/>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Almenningssamgöngur</a:t>
            </a:r>
          </a:p>
        </p:txBody>
      </p:sp>
      <p:sp>
        <p:nvSpPr>
          <p:cNvPr id="3" name="Staðgengill efnis 2">
            <a:extLst>
              <a:ext uri="{FF2B5EF4-FFF2-40B4-BE49-F238E27FC236}">
                <a16:creationId xmlns:a16="http://schemas.microsoft.com/office/drawing/2014/main" id="{24A54498-38CC-4995-A9B8-EFCB16323596}"/>
              </a:ext>
            </a:extLst>
          </p:cNvPr>
          <p:cNvSpPr>
            <a:spLocks noGrp="1"/>
          </p:cNvSpPr>
          <p:nvPr>
            <p:ph sz="half" idx="1"/>
          </p:nvPr>
        </p:nvSpPr>
        <p:spPr>
          <a:xfrm>
            <a:off x="1424904" y="2494450"/>
            <a:ext cx="4053545" cy="3563159"/>
          </a:xfrm>
        </p:spPr>
        <p:txBody>
          <a:bodyPr vert="horz" lIns="91440" tIns="45720" rIns="91440" bIns="45720" rtlCol="0">
            <a:normAutofit lnSpcReduction="10000"/>
          </a:bodyPr>
          <a:lstStyle/>
          <a:p>
            <a:r>
              <a:rPr lang="is-IS" sz="1300" dirty="0"/>
              <a:t>Almenningssamgöngur í NV-kjördæmi hafa verið reknar í félaginu NVB ehf sem er í eigu SSV, SSNV og Vestfjarðastofu.  SSV hefur haft umsjón með verkefninu.</a:t>
            </a:r>
          </a:p>
          <a:p>
            <a:r>
              <a:rPr lang="is-IS" sz="1300" dirty="0"/>
              <a:t>Samningur við Vegagerðina rann út í árslok 2018</a:t>
            </a:r>
          </a:p>
          <a:p>
            <a:r>
              <a:rPr lang="is-IS" sz="1300" dirty="0"/>
              <a:t>Samningur framlengdur um eitt ár og fjárveitingar endurskoðaðar fyrir árið 2019</a:t>
            </a:r>
          </a:p>
          <a:p>
            <a:r>
              <a:rPr lang="is-IS" sz="1300" dirty="0"/>
              <a:t>Reksturinn gekk vel 2019 og skilaði afgangi uppá rúmar 12 m.kr.</a:t>
            </a:r>
          </a:p>
          <a:p>
            <a:r>
              <a:rPr lang="is-IS" sz="1300" dirty="0"/>
              <a:t>Vegagerðin tók við verkefninu um </a:t>
            </a:r>
            <a:r>
              <a:rPr lang="is-IS" sz="1300" dirty="0" err="1"/>
              <a:t>s.l</a:t>
            </a:r>
            <a:r>
              <a:rPr lang="is-IS" sz="1300" dirty="0"/>
              <a:t>. áramót og mun bjóða út aksturinn árið 2020 og væntanlega verða sömu leiðir og hafa verið frá 2012</a:t>
            </a:r>
          </a:p>
          <a:p>
            <a:r>
              <a:rPr lang="is-IS" sz="1300" dirty="0"/>
              <a:t>Í árslok 2019 fékk NVB greiðslu að upphæð 24,8 m.kr. frá Vegagerðinni vegna rekstrartaps áranna 2017 og 2018.  Þetta þýðir að SSV ber ekki fjárhagslegt tap af verkefninu.</a:t>
            </a:r>
          </a:p>
        </p:txBody>
      </p:sp>
      <p:pic>
        <p:nvPicPr>
          <p:cNvPr id="1026" name="Picture 2" descr="Veruleg skerðing á akstri Strætó um Vesturland - Skessuhorn">
            <a:extLst>
              <a:ext uri="{FF2B5EF4-FFF2-40B4-BE49-F238E27FC236}">
                <a16:creationId xmlns:a16="http://schemas.microsoft.com/office/drawing/2014/main" id="{70A09CC1-A488-454C-B7A9-571DBAC9CD41}"/>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2363" r="3946" b="-2"/>
          <a:stretch/>
        </p:blipFill>
        <p:spPr bwMode="auto">
          <a:xfrm>
            <a:off x="6098892" y="2492376"/>
            <a:ext cx="4802404" cy="356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455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Rectangle 7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ill 1">
            <a:extLst>
              <a:ext uri="{FF2B5EF4-FFF2-40B4-BE49-F238E27FC236}">
                <a16:creationId xmlns:a16="http://schemas.microsoft.com/office/drawing/2014/main" id="{03761040-6F50-4304-A3DB-B034526BAE2F}"/>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Málefni fatlaðra</a:t>
            </a:r>
          </a:p>
        </p:txBody>
      </p:sp>
      <p:sp>
        <p:nvSpPr>
          <p:cNvPr id="3" name="Staðgengill efnis 2">
            <a:extLst>
              <a:ext uri="{FF2B5EF4-FFF2-40B4-BE49-F238E27FC236}">
                <a16:creationId xmlns:a16="http://schemas.microsoft.com/office/drawing/2014/main" id="{4AD96084-2C9C-42FE-9DB9-A8F09B150213}"/>
              </a:ext>
            </a:extLst>
          </p:cNvPr>
          <p:cNvSpPr>
            <a:spLocks noGrp="1"/>
          </p:cNvSpPr>
          <p:nvPr>
            <p:ph sz="half" idx="1"/>
          </p:nvPr>
        </p:nvSpPr>
        <p:spPr>
          <a:xfrm>
            <a:off x="1424904" y="2494450"/>
            <a:ext cx="4053545" cy="3563159"/>
          </a:xfrm>
        </p:spPr>
        <p:txBody>
          <a:bodyPr vert="horz" lIns="91440" tIns="45720" rIns="91440" bIns="45720" rtlCol="0">
            <a:normAutofit/>
          </a:bodyPr>
          <a:lstStyle/>
          <a:p>
            <a:r>
              <a:rPr lang="is-IS" sz="1500" dirty="0"/>
              <a:t>SSV hefur haldið utan um fjármál Þjónustusvæðis um málefni fatlaðra á Vesturlandi</a:t>
            </a:r>
          </a:p>
          <a:p>
            <a:r>
              <a:rPr lang="is-IS" sz="1500" dirty="0"/>
              <a:t>Sérstakt þjónusturáð skipað „félagsmálastjórum“ Akraness, Borgarbyggðar og FSS hefur stýrt faglegum verkefnum</a:t>
            </a:r>
          </a:p>
          <a:p>
            <a:r>
              <a:rPr lang="is-IS" sz="1500" dirty="0"/>
              <a:t>Reksturinn var í jafnvægi árið 2019 og skilaði afgangi upp á rúma 1. m.kr.</a:t>
            </a:r>
          </a:p>
          <a:p>
            <a:r>
              <a:rPr lang="is-IS" sz="1500" dirty="0"/>
              <a:t>Þjónustusvæði lagt niður í árslok 2019 og hvert og eitt sveitarfélag muna bera ábyrgð á verkefninu.  Minni sveitarfélög hafa samið við þau stærri á Vesturlandi um umsjón með þjónustu og á Snæfellsnesi heldur FSS utan um þjónustuna.</a:t>
            </a:r>
          </a:p>
        </p:txBody>
      </p:sp>
      <p:pic>
        <p:nvPicPr>
          <p:cNvPr id="2050" name="Picture 2" descr="Vesturland: Þjónustusvæði fatlaðs fólks">
            <a:extLst>
              <a:ext uri="{FF2B5EF4-FFF2-40B4-BE49-F238E27FC236}">
                <a16:creationId xmlns:a16="http://schemas.microsoft.com/office/drawing/2014/main" id="{2980166D-43CF-4DED-8CEA-7F471A532C6A}"/>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6976" r="15453" b="1"/>
          <a:stretch/>
        </p:blipFill>
        <p:spPr bwMode="auto">
          <a:xfrm>
            <a:off x="6098892" y="2492376"/>
            <a:ext cx="4802404" cy="356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130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Mynd 8" descr="Mynd sem inniheldur innandyra, einstaklingur, loft, bor�&#10;&#10;Lýsing sjálfkrafa búin til">
            <a:extLst>
              <a:ext uri="{FF2B5EF4-FFF2-40B4-BE49-F238E27FC236}">
                <a16:creationId xmlns:a16="http://schemas.microsoft.com/office/drawing/2014/main" id="{AF93D7C0-30DB-4412-93ED-4E285E190E98}"/>
              </a:ext>
            </a:extLst>
          </p:cNvPr>
          <p:cNvPicPr>
            <a:picLocks noChangeAspect="1"/>
          </p:cNvPicPr>
          <p:nvPr/>
        </p:nvPicPr>
        <p:blipFill rotWithShape="1">
          <a:blip r:embed="rId2">
            <a:extLst>
              <a:ext uri="{28A0092B-C50C-407E-A947-70E740481C1C}">
                <a14:useLocalDpi xmlns:a14="http://schemas.microsoft.com/office/drawing/2010/main" val="0"/>
              </a:ext>
            </a:extLst>
          </a:blip>
          <a:srcRect t="26317" r="2" b="2697"/>
          <a:stretch/>
        </p:blipFill>
        <p:spPr>
          <a:xfrm>
            <a:off x="56603" y="377569"/>
            <a:ext cx="4292116" cy="2033782"/>
          </a:xfrm>
          <a:prstGeom prst="rect">
            <a:avLst/>
          </a:prstGeom>
        </p:spPr>
      </p:pic>
      <p:pic>
        <p:nvPicPr>
          <p:cNvPr id="11" name="Mynd 10" descr="Mynd sem inniheldur innandyra, r�m, ma�ur, horfir&#10;&#10;Lýsing sjálfkrafa búin til">
            <a:extLst>
              <a:ext uri="{FF2B5EF4-FFF2-40B4-BE49-F238E27FC236}">
                <a16:creationId xmlns:a16="http://schemas.microsoft.com/office/drawing/2014/main" id="{6A1AED7A-7FB9-418D-8747-5C29259670D4}"/>
              </a:ext>
            </a:extLst>
          </p:cNvPr>
          <p:cNvPicPr>
            <a:picLocks noChangeAspect="1"/>
          </p:cNvPicPr>
          <p:nvPr/>
        </p:nvPicPr>
        <p:blipFill rotWithShape="1">
          <a:blip r:embed="rId3">
            <a:extLst>
              <a:ext uri="{28A0092B-C50C-407E-A947-70E740481C1C}">
                <a14:useLocalDpi xmlns:a14="http://schemas.microsoft.com/office/drawing/2010/main" val="0"/>
              </a:ext>
            </a:extLst>
          </a:blip>
          <a:srcRect l="44164" r="15609" b="-1"/>
          <a:stretch/>
        </p:blipFill>
        <p:spPr>
          <a:xfrm rot="16200000">
            <a:off x="5324204" y="235944"/>
            <a:ext cx="1456326" cy="2416551"/>
          </a:xfrm>
          <a:prstGeom prst="rect">
            <a:avLst/>
          </a:prstGeom>
        </p:spPr>
      </p:pic>
      <p:sp>
        <p:nvSpPr>
          <p:cNvPr id="30" name="Rectangle 29">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6483" y="0"/>
            <a:ext cx="91440"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Mynd 24" descr="Mynd sem inniheldur einstaklingur, innandyra, v�n, ma�ur&#10;&#10;Lýsing sjálfkrafa búin til">
            <a:extLst>
              <a:ext uri="{FF2B5EF4-FFF2-40B4-BE49-F238E27FC236}">
                <a16:creationId xmlns:a16="http://schemas.microsoft.com/office/drawing/2014/main" id="{3026EE71-DEB8-4AE9-860D-529DEE5F58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906" y="3794517"/>
            <a:ext cx="6839378" cy="2530571"/>
          </a:xfrm>
          <a:prstGeom prst="rect">
            <a:avLst/>
          </a:prstGeom>
        </p:spPr>
      </p:pic>
      <p:sp>
        <p:nvSpPr>
          <p:cNvPr id="34" name="Rectangle 33">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Mynd 12" descr="Mynd sem inniheldur bor�, sj�nvarp, ma�ur, skj�r&#10;&#10;Lýsing sjálfkrafa búin til">
            <a:extLst>
              <a:ext uri="{FF2B5EF4-FFF2-40B4-BE49-F238E27FC236}">
                <a16:creationId xmlns:a16="http://schemas.microsoft.com/office/drawing/2014/main" id="{A1049E39-6ADD-4DBB-A6D8-FD6A17A373F9}"/>
              </a:ext>
            </a:extLst>
          </p:cNvPr>
          <p:cNvPicPr>
            <a:picLocks noChangeAspect="1"/>
          </p:cNvPicPr>
          <p:nvPr/>
        </p:nvPicPr>
        <p:blipFill rotWithShape="1">
          <a:blip r:embed="rId5">
            <a:extLst>
              <a:ext uri="{28A0092B-C50C-407E-A947-70E740481C1C}">
                <a14:useLocalDpi xmlns:a14="http://schemas.microsoft.com/office/drawing/2010/main" val="0"/>
              </a:ext>
            </a:extLst>
          </a:blip>
          <a:srcRect t="26025" r="-4" b="1089"/>
          <a:stretch/>
        </p:blipFill>
        <p:spPr>
          <a:xfrm>
            <a:off x="7684963" y="780176"/>
            <a:ext cx="4414399" cy="2147582"/>
          </a:xfrm>
          <a:prstGeom prst="rect">
            <a:avLst/>
          </a:prstGeom>
        </p:spPr>
      </p:pic>
      <p:sp>
        <p:nvSpPr>
          <p:cNvPr id="36" name="Rectangle 35">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822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Mynd 2" descr="Mynd sem inniheldur einstaklingur, innandyra, loft, stendur&#10;&#10;Lýsing sjálfkrafa búin til">
            <a:extLst>
              <a:ext uri="{FF2B5EF4-FFF2-40B4-BE49-F238E27FC236}">
                <a16:creationId xmlns:a16="http://schemas.microsoft.com/office/drawing/2014/main" id="{F00B71D4-CBB9-4D06-8794-9586A16DF9F5}"/>
              </a:ext>
            </a:extLst>
          </p:cNvPr>
          <p:cNvPicPr>
            <a:picLocks noChangeAspect="1"/>
          </p:cNvPicPr>
          <p:nvPr/>
        </p:nvPicPr>
        <p:blipFill rotWithShape="1">
          <a:blip r:embed="rId6">
            <a:extLst>
              <a:ext uri="{28A0092B-C50C-407E-A947-70E740481C1C}">
                <a14:useLocalDpi xmlns:a14="http://schemas.microsoft.com/office/drawing/2010/main" val="0"/>
              </a:ext>
            </a:extLst>
          </a:blip>
          <a:srcRect r="2" b="27019"/>
          <a:stretch/>
        </p:blipFill>
        <p:spPr>
          <a:xfrm>
            <a:off x="7853006" y="4086754"/>
            <a:ext cx="4246355" cy="2068645"/>
          </a:xfrm>
          <a:prstGeom prst="rect">
            <a:avLst/>
          </a:prstGeom>
        </p:spPr>
      </p:pic>
      <p:sp>
        <p:nvSpPr>
          <p:cNvPr id="28" name="Rétthyrningur 27">
            <a:extLst>
              <a:ext uri="{FF2B5EF4-FFF2-40B4-BE49-F238E27FC236}">
                <a16:creationId xmlns:a16="http://schemas.microsoft.com/office/drawing/2014/main" id="{3504DC27-01C5-45F2-BB16-1BB352D6EED7}"/>
              </a:ext>
            </a:extLst>
          </p:cNvPr>
          <p:cNvSpPr/>
          <p:nvPr/>
        </p:nvSpPr>
        <p:spPr>
          <a:xfrm>
            <a:off x="1291905" y="2927758"/>
            <a:ext cx="5343787" cy="662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2800" dirty="0"/>
              <a:t>50 ára afmæli SSV</a:t>
            </a:r>
          </a:p>
        </p:txBody>
      </p:sp>
    </p:spTree>
    <p:extLst>
      <p:ext uri="{BB962C8B-B14F-4D97-AF65-F5344CB8AC3E}">
        <p14:creationId xmlns:p14="http://schemas.microsoft.com/office/powerpoint/2010/main" val="3417665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86318D-5CAB-4456-847E-9BEEA0344CBD}"/>
              </a:ext>
            </a:extLst>
          </p:cNvPr>
          <p:cNvSpPr>
            <a:spLocks noGrp="1"/>
          </p:cNvSpPr>
          <p:nvPr>
            <p:ph type="title"/>
          </p:nvPr>
        </p:nvSpPr>
        <p:spPr>
          <a:xfrm>
            <a:off x="838200" y="620742"/>
            <a:ext cx="10515600" cy="1325563"/>
          </a:xfrm>
        </p:spPr>
        <p:txBody>
          <a:bodyPr>
            <a:normAutofit/>
          </a:bodyPr>
          <a:lstStyle/>
          <a:p>
            <a:r>
              <a:rPr lang="is-IS">
                <a:solidFill>
                  <a:srgbClr val="FFFFFF"/>
                </a:solidFill>
              </a:rPr>
              <a:t>Lög og markmið SSV</a:t>
            </a:r>
          </a:p>
        </p:txBody>
      </p:sp>
      <p:cxnSp>
        <p:nvCxnSpPr>
          <p:cNvPr id="12" name="Straight Connector 11">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5E3D6D-CD9F-4D2F-A952-4C438E199030}"/>
              </a:ext>
            </a:extLst>
          </p:cNvPr>
          <p:cNvSpPr>
            <a:spLocks noGrp="1"/>
          </p:cNvSpPr>
          <p:nvPr>
            <p:ph sz="half" idx="1"/>
          </p:nvPr>
        </p:nvSpPr>
        <p:spPr>
          <a:xfrm>
            <a:off x="838200" y="2266345"/>
            <a:ext cx="5097780" cy="3910617"/>
          </a:xfrm>
        </p:spPr>
        <p:txBody>
          <a:bodyPr>
            <a:normAutofit/>
          </a:bodyPr>
          <a:lstStyle/>
          <a:p>
            <a:r>
              <a:rPr lang="is-IS" sz="1300">
                <a:solidFill>
                  <a:srgbClr val="FFFFFF"/>
                </a:solidFill>
              </a:rPr>
              <a:t>Í sveitarstjórnarlögum er fjallað um landshlutasamtök sveitarfélaga.  Í 97 gr. segir að sveitarfélögunum sé heimilt að hafa með sér landshlutasamtök sem vinni að sameiginlegum hagsmunamálum fyrir sveitarfélögin.  Jafnframt er kveðið á um í lagagreininni að ráðuneyti og aðrar opinberar stofnanir skulu leita umsagnar hjá landshlutasamtökunum við ákvarðanir eða stefnumótun sem varði landshlutann sérstaklega.  Loks er kveðið á um að landshlutasamtök geti með samningum eða samkvæmt ákvæðum í sérlögum tekið að sér verkefni  eða aðra starfssemi sem tengist hlutverki þeirra.  </a:t>
            </a:r>
          </a:p>
          <a:p>
            <a:r>
              <a:rPr lang="is-IS" sz="1300">
                <a:solidFill>
                  <a:srgbClr val="FFFFFF"/>
                </a:solidFill>
              </a:rPr>
              <a:t>Þá er landshlutasamtaka sveitarfélaga getið í lögum um byggðaáætlun nr.69/2015, en í 4.gr. kveðið á um hlutverk landshlutasamtaka varðandi vinnu og framkvæmd sóknaráætlunar. </a:t>
            </a:r>
          </a:p>
          <a:p>
            <a:r>
              <a:rPr lang="is-IS" sz="1300">
                <a:solidFill>
                  <a:srgbClr val="FFFFFF"/>
                </a:solidFill>
              </a:rPr>
              <a:t>Samtök sveitarfélaga á Vesturlandi (SSV) starfa því annars vegar með hliðsjón af áðurnefndum lagaákvæðum og hins vegar í samræmi við sérlög samtakana eins og þau voru samþykkt á aðalfundi 2014 og með breytingum á 6. gr. á Haustþingi 2017</a:t>
            </a:r>
          </a:p>
        </p:txBody>
      </p:sp>
      <p:sp>
        <p:nvSpPr>
          <p:cNvPr id="4" name="Content Placeholder 3">
            <a:extLst>
              <a:ext uri="{FF2B5EF4-FFF2-40B4-BE49-F238E27FC236}">
                <a16:creationId xmlns:a16="http://schemas.microsoft.com/office/drawing/2014/main" id="{15237850-D319-45EB-9A93-74F002C73B5B}"/>
              </a:ext>
            </a:extLst>
          </p:cNvPr>
          <p:cNvSpPr>
            <a:spLocks noGrp="1"/>
          </p:cNvSpPr>
          <p:nvPr>
            <p:ph sz="half" idx="2"/>
          </p:nvPr>
        </p:nvSpPr>
        <p:spPr>
          <a:xfrm>
            <a:off x="6256020" y="2266345"/>
            <a:ext cx="5097780" cy="3910618"/>
          </a:xfrm>
        </p:spPr>
        <p:txBody>
          <a:bodyPr>
            <a:normAutofit/>
          </a:bodyPr>
          <a:lstStyle/>
          <a:p>
            <a:r>
              <a:rPr lang="is-IS" sz="2000">
                <a:solidFill>
                  <a:srgbClr val="FFFFFF"/>
                </a:solidFill>
              </a:rPr>
              <a:t>Í lögum SSV kemur fram að markmið samtakanna eru; </a:t>
            </a:r>
          </a:p>
          <a:p>
            <a:pPr lvl="0" fontAlgn="base"/>
            <a:r>
              <a:rPr lang="is-IS" sz="2000">
                <a:solidFill>
                  <a:srgbClr val="FFFFFF"/>
                </a:solidFill>
              </a:rPr>
              <a:t>Að vinna að hagsmunum sveitarfélaganna á Vesturlandi. </a:t>
            </a:r>
          </a:p>
          <a:p>
            <a:pPr lvl="0" fontAlgn="base"/>
            <a:r>
              <a:rPr lang="is-IS" sz="2000">
                <a:solidFill>
                  <a:srgbClr val="FFFFFF"/>
                </a:solidFill>
              </a:rPr>
              <a:t>Að efla samstarf sveitarfélaganna og stuðla að víðtækri þekkingu sveitarstjórnarmanna á verkefnum sveitarstjórna og vinna að því að gera verkefni sveitarstjórna eftirsóknar- og áhugaverð. </a:t>
            </a:r>
          </a:p>
          <a:p>
            <a:pPr lvl="0" fontAlgn="base"/>
            <a:r>
              <a:rPr lang="is-IS" sz="2000">
                <a:solidFill>
                  <a:srgbClr val="FFFFFF"/>
                </a:solidFill>
              </a:rPr>
              <a:t>Kynna kosti Vesturlands, efla samkennd íbúa og styrkja þjóðfélagslega aðstöðu landshlutans</a:t>
            </a:r>
          </a:p>
          <a:p>
            <a:pPr marL="0" indent="0">
              <a:buNone/>
            </a:pPr>
            <a:endParaRPr lang="is-IS" sz="2000">
              <a:solidFill>
                <a:srgbClr val="FFFFFF"/>
              </a:solidFill>
            </a:endParaRPr>
          </a:p>
        </p:txBody>
      </p:sp>
      <p:pic>
        <p:nvPicPr>
          <p:cNvPr id="5" name="Picture 4">
            <a:extLst>
              <a:ext uri="{FF2B5EF4-FFF2-40B4-BE49-F238E27FC236}">
                <a16:creationId xmlns:a16="http://schemas.microsoft.com/office/drawing/2014/main" id="{7FBEFBB7-9EFB-4D5E-AA5D-990B3B3B9EC0}"/>
              </a:ext>
            </a:extLst>
          </p:cNvPr>
          <p:cNvPicPr>
            <a:picLocks noChangeAspect="1"/>
          </p:cNvPicPr>
          <p:nvPr/>
        </p:nvPicPr>
        <p:blipFill>
          <a:blip r:embed="rId2"/>
          <a:stretch>
            <a:fillRect/>
          </a:stretch>
        </p:blipFill>
        <p:spPr>
          <a:xfrm>
            <a:off x="361438" y="5949957"/>
            <a:ext cx="734121" cy="783409"/>
          </a:xfrm>
          <a:prstGeom prst="rect">
            <a:avLst/>
          </a:prstGeom>
        </p:spPr>
      </p:pic>
    </p:spTree>
    <p:extLst>
      <p:ext uri="{BB962C8B-B14F-4D97-AF65-F5344CB8AC3E}">
        <p14:creationId xmlns:p14="http://schemas.microsoft.com/office/powerpoint/2010/main" val="158168155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8"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Rectangle 31">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7CB45340-EEFC-4B2F-A85E-6B089A8EA58B}"/>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Aðalfundur SSV 2019</a:t>
            </a:r>
          </a:p>
        </p:txBody>
      </p:sp>
      <p:sp>
        <p:nvSpPr>
          <p:cNvPr id="3" name="Content Placeholder 2">
            <a:extLst>
              <a:ext uri="{FF2B5EF4-FFF2-40B4-BE49-F238E27FC236}">
                <a16:creationId xmlns:a16="http://schemas.microsoft.com/office/drawing/2014/main" id="{0F1579A4-681E-4AEE-B694-42D7468A507D}"/>
              </a:ext>
            </a:extLst>
          </p:cNvPr>
          <p:cNvSpPr>
            <a:spLocks noGrp="1"/>
          </p:cNvSpPr>
          <p:nvPr>
            <p:ph sz="half" idx="1"/>
          </p:nvPr>
        </p:nvSpPr>
        <p:spPr>
          <a:xfrm>
            <a:off x="1424904" y="2494450"/>
            <a:ext cx="4053545" cy="3563159"/>
          </a:xfrm>
        </p:spPr>
        <p:txBody>
          <a:bodyPr vert="horz" lIns="91440" tIns="45720" rIns="91440" bIns="45720" rtlCol="0">
            <a:normAutofit/>
          </a:bodyPr>
          <a:lstStyle/>
          <a:p>
            <a:pPr marL="0"/>
            <a:endParaRPr lang="en-US" sz="1300"/>
          </a:p>
          <a:p>
            <a:r>
              <a:rPr lang="en-US" sz="1300"/>
              <a:t>Aðalfundur SSV var haldinn á Hótel Hamri í Borgarnesi 3. apríl 2019.  Verkefni aðalfundar er fyrst og fremst að gera upp undangengið ár.  Á sama degi og aðalfundur SSV fór fram héldu aðrir samstarfsaðilar sem að öllu leyti eða hluta til eru í eigu sveitarfélaga sína aðalfundi.  Reynsla síðustu ára sýnir að markmiðið með þessum breytingum um að tryggja betra upplýsingaflæði og betri mætingu á aðalfundi tengdra aðila er að ganga eftir.  </a:t>
            </a:r>
          </a:p>
          <a:p>
            <a:r>
              <a:rPr lang="en-US" sz="1300"/>
              <a:t>Á aðalfund SSV mættu 42 fulltrúar og gestir.  Formaður SSV Eggert Kjartansson flutti skýrslu stjórnar og Páll S. Brynjarsson framkvæmdastjóri kynnti ársreikning samtakanna.  Eftir fyrirspurnir og umræðu samþykkti fundurinn ársskýrslu og ársreikning.  </a:t>
            </a:r>
          </a:p>
        </p:txBody>
      </p:sp>
      <p:pic>
        <p:nvPicPr>
          <p:cNvPr id="5" name="Content Placeholder 4">
            <a:extLst>
              <a:ext uri="{FF2B5EF4-FFF2-40B4-BE49-F238E27FC236}">
                <a16:creationId xmlns:a16="http://schemas.microsoft.com/office/drawing/2014/main" id="{7003042F-CC87-463A-8CCD-CCC20CBD522B}"/>
              </a:ext>
            </a:extLst>
          </p:cNvPr>
          <p:cNvPicPr>
            <a:picLocks noGrp="1" noChangeAspect="1"/>
          </p:cNvPicPr>
          <p:nvPr>
            <p:ph sz="half" idx="2"/>
          </p:nvPr>
        </p:nvPicPr>
        <p:blipFill rotWithShape="1">
          <a:blip r:embed="rId2"/>
          <a:srcRect b="1067"/>
          <a:stretch/>
        </p:blipFill>
        <p:spPr>
          <a:xfrm>
            <a:off x="6098892" y="2492376"/>
            <a:ext cx="4802404" cy="3563372"/>
          </a:xfrm>
          <a:prstGeom prst="rect">
            <a:avLst/>
          </a:prstGeom>
        </p:spPr>
      </p:pic>
      <p:pic>
        <p:nvPicPr>
          <p:cNvPr id="19" name="Picture 11">
            <a:extLst>
              <a:ext uri="{FF2B5EF4-FFF2-40B4-BE49-F238E27FC236}">
                <a16:creationId xmlns:a16="http://schemas.microsoft.com/office/drawing/2014/main" id="{9D9CB547-4629-4FA7-9A76-12778E8843CC}"/>
              </a:ext>
            </a:extLst>
          </p:cNvPr>
          <p:cNvPicPr>
            <a:picLocks noChangeAspect="1"/>
          </p:cNvPicPr>
          <p:nvPr/>
        </p:nvPicPr>
        <p:blipFill>
          <a:blip r:embed="rId3"/>
          <a:stretch>
            <a:fillRect/>
          </a:stretch>
        </p:blipFill>
        <p:spPr>
          <a:xfrm>
            <a:off x="361438" y="5949957"/>
            <a:ext cx="734121" cy="783409"/>
          </a:xfrm>
          <a:prstGeom prst="rect">
            <a:avLst/>
          </a:prstGeom>
        </p:spPr>
      </p:pic>
    </p:spTree>
    <p:extLst>
      <p:ext uri="{BB962C8B-B14F-4D97-AF65-F5344CB8AC3E}">
        <p14:creationId xmlns:p14="http://schemas.microsoft.com/office/powerpoint/2010/main" val="2404581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2C8226D-7B9E-41EA-A7A2-83D0B04B1B8E}"/>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Haustþing 2019 í Snæfellsbæ</a:t>
            </a:r>
          </a:p>
        </p:txBody>
      </p:sp>
      <p:sp>
        <p:nvSpPr>
          <p:cNvPr id="3" name="Content Placeholder 2">
            <a:extLst>
              <a:ext uri="{FF2B5EF4-FFF2-40B4-BE49-F238E27FC236}">
                <a16:creationId xmlns:a16="http://schemas.microsoft.com/office/drawing/2014/main" id="{EA9F188E-C507-4605-AC8F-9AA328F7179B}"/>
              </a:ext>
            </a:extLst>
          </p:cNvPr>
          <p:cNvSpPr>
            <a:spLocks noGrp="1"/>
          </p:cNvSpPr>
          <p:nvPr>
            <p:ph sz="half" idx="1"/>
          </p:nvPr>
        </p:nvSpPr>
        <p:spPr>
          <a:xfrm>
            <a:off x="1424904" y="2494450"/>
            <a:ext cx="4053545" cy="3563159"/>
          </a:xfrm>
        </p:spPr>
        <p:txBody>
          <a:bodyPr vert="horz" lIns="91440" tIns="45720" rIns="91440" bIns="45720" rtlCol="0">
            <a:normAutofit/>
          </a:bodyPr>
          <a:lstStyle/>
          <a:p>
            <a:r>
              <a:rPr lang="en-US" sz="1000"/>
              <a:t>Haustþing SSV fór fram í Félagsheimilinu Klifi í Ólafsvík 25 september 2019.   Alls sátu þingið 54  fulltrúar og gestir.  Meðal gesta voru ráðherra samgöngu- og sveitarstjórnarmála, þingmenn úr Norðvesturkjördæmi, formaður Sambands íslenskra sveitarfélaga, starfsfólk úr samgöngu- og sveitarstjórnarráðuneytinu og aðilar sem tóku þátt í pallborðsumræðum um umhverfismál.  </a:t>
            </a:r>
          </a:p>
          <a:p>
            <a:r>
              <a:rPr lang="en-US" sz="1000"/>
              <a:t>Á fundinum voru lagðar fram tillögur að fjárhags- og starfsáætlunum fyrir árið 2020 og voru báðar tillögurnar samþykktar með óverulegum breytingum.  Fundarmenn störfuðu í fjórum nefndum; fjárhagsnefnd, samgöngunefnd, atvinnumála- og umhverfisnefnd og nefnd um opinbera þjónustu.  Í lok fundar lögðu þessar nefndir fram sínar ályktanir sem hlutu samþykki fundarins.  Ávörp gesta fluttu Sigurður Ingi Jóhannsson samgöngu- og sveitarstjórnarráðherra, Haraldur Benediktsson fyrir hönd þingmanna kjördæmisins og Aldís Hafsteinsdóttir formaður Sambands íslenskra sveitarfélaga.</a:t>
            </a:r>
          </a:p>
          <a:p>
            <a:r>
              <a:rPr lang="en-US" sz="1000"/>
              <a:t>Sérstakt þema fundarins voru umhverfismál. Sigurborg Hannesdóttir ráðgjafi hjá Ildi stýrði vinnustofu um málefnið.  Í henni tóku þátt auk fundarmanna þau:  Stefán Gíslason ráðgjafi hjá UMÍS, Ragnhildur Sigurðardóttir framkvæmdastjóri Svæðisgarðsins, Kristinn Jónasson bæjarstjóri og formaður Sorpurðunar Vesturlands og Sara Rós Huld Róbertsdóttir framhaldsskólanemi. Líflegar umræður í vinnustofunni og má finna helstu niðurstöður í samantekt í fundargerð frá þinginu.</a:t>
            </a:r>
          </a:p>
          <a:p>
            <a:pPr marL="0"/>
            <a:endParaRPr lang="en-US" sz="1000"/>
          </a:p>
        </p:txBody>
      </p:sp>
      <p:pic>
        <p:nvPicPr>
          <p:cNvPr id="5" name="Content Placeholder 4">
            <a:extLst>
              <a:ext uri="{FF2B5EF4-FFF2-40B4-BE49-F238E27FC236}">
                <a16:creationId xmlns:a16="http://schemas.microsoft.com/office/drawing/2014/main" id="{8916AC4C-954A-47AC-A4F9-72F6BFA80987}"/>
              </a:ext>
            </a:extLst>
          </p:cNvPr>
          <p:cNvPicPr>
            <a:picLocks noGrp="1" noChangeAspect="1"/>
          </p:cNvPicPr>
          <p:nvPr>
            <p:ph sz="half" idx="2"/>
          </p:nvPr>
        </p:nvPicPr>
        <p:blipFill rotWithShape="1">
          <a:blip r:embed="rId2"/>
          <a:srcRect r="2287" b="-4"/>
          <a:stretch/>
        </p:blipFill>
        <p:spPr>
          <a:xfrm>
            <a:off x="6098892" y="2492376"/>
            <a:ext cx="4802404" cy="3563372"/>
          </a:xfrm>
          <a:prstGeom prst="rect">
            <a:avLst/>
          </a:prstGeom>
        </p:spPr>
      </p:pic>
      <p:pic>
        <p:nvPicPr>
          <p:cNvPr id="17" name="Picture 11">
            <a:extLst>
              <a:ext uri="{FF2B5EF4-FFF2-40B4-BE49-F238E27FC236}">
                <a16:creationId xmlns:a16="http://schemas.microsoft.com/office/drawing/2014/main" id="{74126C3A-A2FF-47FA-BC19-1B1C7AAE0C5A}"/>
              </a:ext>
            </a:extLst>
          </p:cNvPr>
          <p:cNvPicPr>
            <a:picLocks noChangeAspect="1"/>
          </p:cNvPicPr>
          <p:nvPr/>
        </p:nvPicPr>
        <p:blipFill>
          <a:blip r:embed="rId3"/>
          <a:stretch>
            <a:fillRect/>
          </a:stretch>
        </p:blipFill>
        <p:spPr>
          <a:xfrm>
            <a:off x="361438" y="5949957"/>
            <a:ext cx="734121" cy="783409"/>
          </a:xfrm>
          <a:prstGeom prst="rect">
            <a:avLst/>
          </a:prstGeom>
        </p:spPr>
      </p:pic>
    </p:spTree>
    <p:extLst>
      <p:ext uri="{BB962C8B-B14F-4D97-AF65-F5344CB8AC3E}">
        <p14:creationId xmlns:p14="http://schemas.microsoft.com/office/powerpoint/2010/main" val="1172949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34232A0-9247-4F78-845E-9C419DF795DC}"/>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Stjórn SSV</a:t>
            </a:r>
          </a:p>
        </p:txBody>
      </p:sp>
      <p:sp>
        <p:nvSpPr>
          <p:cNvPr id="3" name="Content Placeholder 2">
            <a:extLst>
              <a:ext uri="{FF2B5EF4-FFF2-40B4-BE49-F238E27FC236}">
                <a16:creationId xmlns:a16="http://schemas.microsoft.com/office/drawing/2014/main" id="{19B31B5E-21D8-40AD-8752-481540AF6C9A}"/>
              </a:ext>
            </a:extLst>
          </p:cNvPr>
          <p:cNvSpPr>
            <a:spLocks noGrp="1"/>
          </p:cNvSpPr>
          <p:nvPr>
            <p:ph sz="half" idx="1"/>
          </p:nvPr>
        </p:nvSpPr>
        <p:spPr>
          <a:xfrm>
            <a:off x="1424904" y="2494450"/>
            <a:ext cx="4053545" cy="3563159"/>
          </a:xfrm>
        </p:spPr>
        <p:txBody>
          <a:bodyPr vert="horz" lIns="91440" tIns="45720" rIns="91440" bIns="45720" rtlCol="0">
            <a:normAutofit fontScale="77500" lnSpcReduction="20000"/>
          </a:bodyPr>
          <a:lstStyle/>
          <a:p>
            <a:r>
              <a:rPr lang="is-IS" sz="1200" dirty="0"/>
              <a:t>Stjórn SSV var kosin til tveggja ára á Haustþingi 2018.  Í stjórn eru:</a:t>
            </a:r>
          </a:p>
          <a:p>
            <a:r>
              <a:rPr lang="is-IS" sz="1200" dirty="0"/>
              <a:t>Eggert Kjartansson, formaður Eyja- og Miklaholtshreppi</a:t>
            </a:r>
          </a:p>
          <a:p>
            <a:r>
              <a:rPr lang="is-IS" sz="1200" dirty="0"/>
              <a:t>Guðveig Eyglóardóttir, varaformaður Borgarbyggð</a:t>
            </a:r>
          </a:p>
          <a:p>
            <a:r>
              <a:rPr lang="is-IS" sz="1200" dirty="0"/>
              <a:t>Bára Daðadóttir, Akranesi</a:t>
            </a:r>
          </a:p>
          <a:p>
            <a:r>
              <a:rPr lang="is-IS" sz="1200" dirty="0"/>
              <a:t>Einar Brandsson, Akranesi</a:t>
            </a:r>
          </a:p>
          <a:p>
            <a:r>
              <a:rPr lang="is-IS" sz="1200" dirty="0"/>
              <a:t>Björgvin Helgason, Hvalfjarðarsveit</a:t>
            </a:r>
          </a:p>
          <a:p>
            <a:r>
              <a:rPr lang="is-IS" sz="1200" dirty="0"/>
              <a:t>Árni Hjörleifsson, Skorradalshreppi</a:t>
            </a:r>
          </a:p>
          <a:p>
            <a:r>
              <a:rPr lang="is-IS" sz="1200" dirty="0"/>
              <a:t>Lilja B. Ágústsdóttir, Borgarbyggð</a:t>
            </a:r>
          </a:p>
          <a:p>
            <a:r>
              <a:rPr lang="is-IS" sz="1200" dirty="0"/>
              <a:t>Eyjólfur I. Bjarnason, Dalabyggð</a:t>
            </a:r>
          </a:p>
          <a:p>
            <a:r>
              <a:rPr lang="is-IS" sz="1200" dirty="0"/>
              <a:t>Sif Matthíasdóttir, Helgafellssveit</a:t>
            </a:r>
          </a:p>
          <a:p>
            <a:r>
              <a:rPr lang="is-IS" sz="1200" dirty="0"/>
              <a:t>Jakob B. Jakobsson, Stykkishólmi</a:t>
            </a:r>
          </a:p>
          <a:p>
            <a:r>
              <a:rPr lang="is-IS" sz="1200" dirty="0"/>
              <a:t>Jósef Kjartansson, Grundarfirði</a:t>
            </a:r>
          </a:p>
          <a:p>
            <a:r>
              <a:rPr lang="is-IS" sz="1200" dirty="0"/>
              <a:t>Björn Hilmarsson, Snæfellsbæ</a:t>
            </a:r>
          </a:p>
          <a:p>
            <a:endParaRPr lang="is-IS" sz="1000" dirty="0"/>
          </a:p>
          <a:p>
            <a:r>
              <a:rPr lang="is-IS" sz="1300" dirty="0"/>
              <a:t>Stjórn SSV hélt alls 8 fundi á árinu og fóru fundirnir fram víða á Vesturlandi. Auk hefðbundinna stjórnarfunda fundaði stjórn með þingmönnum Norðvesturkjördæmis.  </a:t>
            </a:r>
          </a:p>
          <a:p>
            <a:endParaRPr lang="en-US" sz="600" dirty="0"/>
          </a:p>
        </p:txBody>
      </p:sp>
      <p:pic>
        <p:nvPicPr>
          <p:cNvPr id="5" name="Content Placeholder 4">
            <a:extLst>
              <a:ext uri="{FF2B5EF4-FFF2-40B4-BE49-F238E27FC236}">
                <a16:creationId xmlns:a16="http://schemas.microsoft.com/office/drawing/2014/main" id="{003D274D-81AD-4DFA-B48A-716A8B617EE1}"/>
              </a:ext>
            </a:extLst>
          </p:cNvPr>
          <p:cNvPicPr>
            <a:picLocks noGrp="1" noChangeAspect="1"/>
          </p:cNvPicPr>
          <p:nvPr>
            <p:ph sz="half" idx="2"/>
          </p:nvPr>
        </p:nvPicPr>
        <p:blipFill rotWithShape="1">
          <a:blip r:embed="rId2"/>
          <a:srcRect l="28439" r="131" b="-2"/>
          <a:stretch/>
        </p:blipFill>
        <p:spPr>
          <a:xfrm>
            <a:off x="6098892" y="2492376"/>
            <a:ext cx="4802404" cy="3563372"/>
          </a:xfrm>
          <a:prstGeom prst="rect">
            <a:avLst/>
          </a:prstGeom>
        </p:spPr>
      </p:pic>
      <p:pic>
        <p:nvPicPr>
          <p:cNvPr id="17" name="Picture 11">
            <a:extLst>
              <a:ext uri="{FF2B5EF4-FFF2-40B4-BE49-F238E27FC236}">
                <a16:creationId xmlns:a16="http://schemas.microsoft.com/office/drawing/2014/main" id="{86A297D7-1461-4B15-A5F3-E811093D3528}"/>
              </a:ext>
            </a:extLst>
          </p:cNvPr>
          <p:cNvPicPr>
            <a:picLocks noChangeAspect="1"/>
          </p:cNvPicPr>
          <p:nvPr/>
        </p:nvPicPr>
        <p:blipFill>
          <a:blip r:embed="rId3"/>
          <a:stretch>
            <a:fillRect/>
          </a:stretch>
        </p:blipFill>
        <p:spPr>
          <a:xfrm>
            <a:off x="361438" y="5949957"/>
            <a:ext cx="734121" cy="783409"/>
          </a:xfrm>
          <a:prstGeom prst="rect">
            <a:avLst/>
          </a:prstGeom>
        </p:spPr>
      </p:pic>
    </p:spTree>
    <p:extLst>
      <p:ext uri="{BB962C8B-B14F-4D97-AF65-F5344CB8AC3E}">
        <p14:creationId xmlns:p14="http://schemas.microsoft.com/office/powerpoint/2010/main" val="1909392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F04725F-EACC-4EF5-8F9C-C3658C2DFFDF}"/>
              </a:ext>
            </a:extLst>
          </p:cNvPr>
          <p:cNvSpPr>
            <a:spLocks noGrp="1"/>
          </p:cNvSpPr>
          <p:nvPr>
            <p:ph type="title"/>
          </p:nvPr>
        </p:nvSpPr>
        <p:spPr>
          <a:xfrm>
            <a:off x="958506" y="800392"/>
            <a:ext cx="10264697" cy="1212102"/>
          </a:xfrm>
        </p:spPr>
        <p:txBody>
          <a:bodyPr>
            <a:normAutofit/>
          </a:bodyPr>
          <a:lstStyle/>
          <a:p>
            <a:r>
              <a:rPr lang="is-IS" sz="4000">
                <a:solidFill>
                  <a:srgbClr val="FFFFFF"/>
                </a:solidFill>
              </a:rPr>
              <a:t>Skrifstofa og starfsfólk SSV</a:t>
            </a:r>
          </a:p>
        </p:txBody>
      </p:sp>
      <p:sp>
        <p:nvSpPr>
          <p:cNvPr id="3" name="Content Placeholder 2">
            <a:extLst>
              <a:ext uri="{FF2B5EF4-FFF2-40B4-BE49-F238E27FC236}">
                <a16:creationId xmlns:a16="http://schemas.microsoft.com/office/drawing/2014/main" id="{1BA0C82E-E371-401B-9394-0E7630FC2C36}"/>
              </a:ext>
            </a:extLst>
          </p:cNvPr>
          <p:cNvSpPr>
            <a:spLocks noGrp="1"/>
          </p:cNvSpPr>
          <p:nvPr>
            <p:ph idx="1"/>
          </p:nvPr>
        </p:nvSpPr>
        <p:spPr>
          <a:xfrm>
            <a:off x="1367624" y="2490436"/>
            <a:ext cx="9708995" cy="3567173"/>
          </a:xfrm>
        </p:spPr>
        <p:txBody>
          <a:bodyPr anchor="ctr">
            <a:normAutofit/>
          </a:bodyPr>
          <a:lstStyle/>
          <a:p>
            <a:r>
              <a:rPr lang="is-IS" sz="1000" dirty="0"/>
              <a:t>Hlutverk skrifstofu SSV er að halda utan um þau verkefni sem SSV eru falin með lögum, samþykktum um þjónustusvæði Vesturlands um málefni fatlaðra, samningum sem SSV hefur við Byggðastofnun um atvinnuráðgjöf, við atvinnu- og nýsköpunarráðuneytið og mennta- menningarmálaráðuneytið um Sóknaráætlun Vesturlands og við Vegagerðina um almenningssamgöngur.  Skrifstofa SSV hefur allt frá stofnun Sorpurðunnar Vesturlands árið 1999 haldið utan um rekstur félagsins.  Í gildi er samningur um að SSV sinni þessu verkefni, auk þess hefur SSV samninga við Símenntunarmiðstöð Vesturlands og Starfsendurhæfingu Vesturlands um launaumsýslu.  </a:t>
            </a:r>
          </a:p>
          <a:p>
            <a:r>
              <a:rPr lang="is-IS" sz="1000" dirty="0"/>
              <a:t>Nokkrar breytingar urðu á starfsmannahaldi hjá SSV árið 2019.  Margrét Björk Björnsdóttir fór í leyfi frá störfum 1.maí til þess að taka við starfi forstöðumanns Vesturlandsstofu í eitt ár.  Í hennar stað var Helga Guðjónsdóttir ráðin í starf atvinnuráðgjafa.  Elísabet Haraldsdóttir lét af störfum sem menningarfulltrúi og í hennar stað var Sigursteinn Sigurðsson ráðinn sem verkefnisstjóri menningar- og velferðarmála.  Í árslok 2019 voru 9 starfsmenn hjá SSV í samtals 6,4 stöðugildum.</a:t>
            </a:r>
          </a:p>
          <a:p>
            <a:pPr lvl="0"/>
            <a:r>
              <a:rPr lang="is-IS" sz="1000" dirty="0"/>
              <a:t>Páll S. Brynjarsson	     framkvæmdastjóri				</a:t>
            </a:r>
          </a:p>
          <a:p>
            <a:pPr lvl="0"/>
            <a:r>
              <a:rPr lang="is-IS" sz="1000" dirty="0"/>
              <a:t>Hrefna B. Jónsdóttir	     framkvæmdastjóri Sorpurðunnar Vesturlands	 	  </a:t>
            </a:r>
          </a:p>
          <a:p>
            <a:pPr lvl="0"/>
            <a:r>
              <a:rPr lang="is-IS" sz="1000" dirty="0"/>
              <a:t>Svala Svavarsdóttir	     verkefnastjóri				  </a:t>
            </a:r>
          </a:p>
          <a:p>
            <a:pPr lvl="0"/>
            <a:r>
              <a:rPr lang="is-IS" sz="1000" dirty="0"/>
              <a:t>Sigursteinn Sigurðsson      	    verkefnisstjóri		</a:t>
            </a:r>
          </a:p>
          <a:p>
            <a:pPr lvl="0"/>
            <a:r>
              <a:rPr lang="is-IS" sz="1000" dirty="0"/>
              <a:t>Ólafur Sveinsson	     forstöðumaður atvinnuráðgjafar		  </a:t>
            </a:r>
          </a:p>
          <a:p>
            <a:pPr lvl="0"/>
            <a:r>
              <a:rPr lang="is-IS" sz="1000" dirty="0"/>
              <a:t>Vífill Karlsson	     	     atvinnuráðgjafi				  </a:t>
            </a:r>
          </a:p>
          <a:p>
            <a:pPr lvl="0"/>
            <a:r>
              <a:rPr lang="is-IS" sz="1000" dirty="0"/>
              <a:t>Helga Guðjónsdóttir 	     atvinnuráðgjafi				</a:t>
            </a:r>
          </a:p>
          <a:p>
            <a:pPr lvl="0"/>
            <a:r>
              <a:rPr lang="is-IS" sz="1000" dirty="0"/>
              <a:t>Ólöf Guðmundsdóttir                      atvinnuráðgjafi 				</a:t>
            </a:r>
          </a:p>
          <a:p>
            <a:pPr lvl="0"/>
            <a:r>
              <a:rPr lang="is-IS" sz="1000" dirty="0"/>
              <a:t>Sædís Þórðardóttir	     skrifstofumaður				 </a:t>
            </a:r>
          </a:p>
          <a:p>
            <a:endParaRPr lang="is-IS" sz="1000" dirty="0"/>
          </a:p>
          <a:p>
            <a:endParaRPr lang="is-IS" sz="1000" dirty="0"/>
          </a:p>
        </p:txBody>
      </p:sp>
      <p:pic>
        <p:nvPicPr>
          <p:cNvPr id="13" name="Picture 11">
            <a:extLst>
              <a:ext uri="{FF2B5EF4-FFF2-40B4-BE49-F238E27FC236}">
                <a16:creationId xmlns:a16="http://schemas.microsoft.com/office/drawing/2014/main" id="{99231BB4-F744-4C4E-BF6E-5D29F331BD4A}"/>
              </a:ext>
            </a:extLst>
          </p:cNvPr>
          <p:cNvPicPr>
            <a:picLocks noChangeAspect="1"/>
          </p:cNvPicPr>
          <p:nvPr/>
        </p:nvPicPr>
        <p:blipFill>
          <a:blip r:embed="rId2"/>
          <a:stretch>
            <a:fillRect/>
          </a:stretch>
        </p:blipFill>
        <p:spPr>
          <a:xfrm>
            <a:off x="361438" y="5949957"/>
            <a:ext cx="734121" cy="783409"/>
          </a:xfrm>
          <a:prstGeom prst="rect">
            <a:avLst/>
          </a:prstGeom>
        </p:spPr>
      </p:pic>
    </p:spTree>
    <p:extLst>
      <p:ext uri="{BB962C8B-B14F-4D97-AF65-F5344CB8AC3E}">
        <p14:creationId xmlns:p14="http://schemas.microsoft.com/office/powerpoint/2010/main" val="2551444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CB3A970-EC21-4C4D-A903-F04549BCEBA3}"/>
              </a:ext>
            </a:extLst>
          </p:cNvPr>
          <p:cNvSpPr>
            <a:spLocks noGrp="1"/>
          </p:cNvSpPr>
          <p:nvPr>
            <p:ph type="title"/>
          </p:nvPr>
        </p:nvSpPr>
        <p:spPr>
          <a:xfrm>
            <a:off x="958506" y="800392"/>
            <a:ext cx="10264697" cy="1212102"/>
          </a:xfrm>
        </p:spPr>
        <p:txBody>
          <a:bodyPr>
            <a:normAutofit/>
          </a:bodyPr>
          <a:lstStyle/>
          <a:p>
            <a:r>
              <a:rPr lang="is-IS" sz="4000" b="1">
                <a:solidFill>
                  <a:srgbClr val="FFFFFF"/>
                </a:solidFill>
              </a:rPr>
              <a:t>Samstarf og hagsmunagæsla</a:t>
            </a:r>
            <a:br>
              <a:rPr lang="is-IS" sz="4000">
                <a:solidFill>
                  <a:srgbClr val="FFFFFF"/>
                </a:solidFill>
              </a:rPr>
            </a:br>
            <a:endParaRPr lang="is-IS" sz="4000">
              <a:solidFill>
                <a:srgbClr val="FFFFFF"/>
              </a:solidFill>
            </a:endParaRPr>
          </a:p>
        </p:txBody>
      </p:sp>
      <p:sp>
        <p:nvSpPr>
          <p:cNvPr id="3" name="Content Placeholder 2">
            <a:extLst>
              <a:ext uri="{FF2B5EF4-FFF2-40B4-BE49-F238E27FC236}">
                <a16:creationId xmlns:a16="http://schemas.microsoft.com/office/drawing/2014/main" id="{02CB53D1-CC50-4DD5-A085-01DDB1BB26F5}"/>
              </a:ext>
            </a:extLst>
          </p:cNvPr>
          <p:cNvSpPr>
            <a:spLocks noGrp="1"/>
          </p:cNvSpPr>
          <p:nvPr>
            <p:ph idx="1"/>
          </p:nvPr>
        </p:nvSpPr>
        <p:spPr>
          <a:xfrm>
            <a:off x="1367624" y="2490436"/>
            <a:ext cx="9708995" cy="3567173"/>
          </a:xfrm>
        </p:spPr>
        <p:txBody>
          <a:bodyPr anchor="ctr">
            <a:normAutofit/>
          </a:bodyPr>
          <a:lstStyle/>
          <a:p>
            <a:r>
              <a:rPr lang="is-IS" sz="1700" dirty="0"/>
              <a:t>Í lögum SSV kemur fram að eitt af markmiðum samtakanna er að gæta hagsmuna sveitarfélaga á Vesturlandi.  Þetta er gert með ýmsum hætti og helstu verkefni vegna þessa á árinu 2019 voru:</a:t>
            </a:r>
          </a:p>
          <a:p>
            <a:r>
              <a:rPr lang="is-IS" sz="1700" dirty="0"/>
              <a:t>Formaður og framkvæmdastjóri SSV áttu tvo fundi með fulltrúum annarra landshlutasamtaka, sátu fund landshlutsamtaka með stjórn Sambands íslenskra sveitarfélaga og tóku þátt í landsþingi sveitarfélaga sem og fjármálaráðsstefnu sveitarfélaga.  Þarna voru ýmis málefni til umræðu.  </a:t>
            </a:r>
          </a:p>
          <a:p>
            <a:r>
              <a:rPr lang="is-IS" sz="1700" dirty="0"/>
              <a:t>Stjórn SSV fær til umsagnar ýmis lagafrumvörp og sendi frá sér umsagnir um nokkur mál. Formaður og framkvæmdastjóri sóttu fund fjárlaganefndar um fjárlög fyrir árið 2020.  Auk þess sem þeir áttu fundi með umhverfis- og samgöngunefnd vegna samgönguáætlunar. Auk þess áttu starfsmenn SSV fundi með ráðuneytum og ríkisstofnunum vegna ýmissa mála.  Fundir stjórnar SSV og sveitarstjórnarmanna af Vesturlandi með þingmönnum kjördæmisins fór fram í október 2019.  Þá var fundað með þingmönnum vegna samgöngumála og umferðaröryggis á Vesturlandi. Loks heimsótti stjórn NORA </a:t>
            </a:r>
            <a:r>
              <a:rPr lang="is-IS" sz="1700" dirty="0" err="1"/>
              <a:t>vestnorrænu</a:t>
            </a:r>
            <a:r>
              <a:rPr lang="is-IS" sz="1700" dirty="0"/>
              <a:t> byggðastofnunarinnar skrifstofu SSV og fékk kynningu á byggðaþróun á Vesturlandi.</a:t>
            </a:r>
          </a:p>
          <a:p>
            <a:endParaRPr lang="is-IS" sz="1700" dirty="0"/>
          </a:p>
        </p:txBody>
      </p:sp>
      <p:pic>
        <p:nvPicPr>
          <p:cNvPr id="13" name="Picture 11">
            <a:extLst>
              <a:ext uri="{FF2B5EF4-FFF2-40B4-BE49-F238E27FC236}">
                <a16:creationId xmlns:a16="http://schemas.microsoft.com/office/drawing/2014/main" id="{CF784CF2-A2B5-4CAE-A379-3FA47A63776D}"/>
              </a:ext>
            </a:extLst>
          </p:cNvPr>
          <p:cNvPicPr>
            <a:picLocks noChangeAspect="1"/>
          </p:cNvPicPr>
          <p:nvPr/>
        </p:nvPicPr>
        <p:blipFill>
          <a:blip r:embed="rId2"/>
          <a:stretch>
            <a:fillRect/>
          </a:stretch>
        </p:blipFill>
        <p:spPr>
          <a:xfrm>
            <a:off x="361438" y="5949957"/>
            <a:ext cx="734121" cy="783409"/>
          </a:xfrm>
          <a:prstGeom prst="rect">
            <a:avLst/>
          </a:prstGeom>
        </p:spPr>
      </p:pic>
    </p:spTree>
    <p:extLst>
      <p:ext uri="{BB962C8B-B14F-4D97-AF65-F5344CB8AC3E}">
        <p14:creationId xmlns:p14="http://schemas.microsoft.com/office/powerpoint/2010/main" val="2065157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96DF2BF-8A4B-4EE2-986A-D548ECB21DC3}"/>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Fræðsla og upplýsingamiðlun</a:t>
            </a:r>
          </a:p>
        </p:txBody>
      </p:sp>
      <p:sp>
        <p:nvSpPr>
          <p:cNvPr id="3" name="Content Placeholder 2">
            <a:extLst>
              <a:ext uri="{FF2B5EF4-FFF2-40B4-BE49-F238E27FC236}">
                <a16:creationId xmlns:a16="http://schemas.microsoft.com/office/drawing/2014/main" id="{4FBBA810-8E70-4D48-9D9C-3B51480A9226}"/>
              </a:ext>
            </a:extLst>
          </p:cNvPr>
          <p:cNvSpPr>
            <a:spLocks noGrp="1"/>
          </p:cNvSpPr>
          <p:nvPr>
            <p:ph sz="half" idx="1"/>
          </p:nvPr>
        </p:nvSpPr>
        <p:spPr>
          <a:xfrm>
            <a:off x="1424904" y="2494450"/>
            <a:ext cx="4053545" cy="3563159"/>
          </a:xfrm>
        </p:spPr>
        <p:txBody>
          <a:bodyPr vert="horz" lIns="91440" tIns="45720" rIns="91440" bIns="45720" rtlCol="0">
            <a:normAutofit/>
          </a:bodyPr>
          <a:lstStyle/>
          <a:p>
            <a:r>
              <a:rPr lang="is-IS" sz="1100" dirty="0"/>
              <a:t>Annað af markmiðum SSV er að stuðla að víðtækri þekkingu sveitarstjórnarmanna á Vesturlandi á málefnum sveitarfélaga.  Áhersla hefur verið lögð á að efla heimasíðu SSV og metnaður hefur verið lagður í að vera með ýmiskonar tölfræði um Vesturland á síðunni, auk þessa að hafa aðgengilegar skýrslur og annað útgefið efni um landshlutann.  Vífill Karlsson hagfræðingur á veg og vanda að þessum upplýsingum.  Þá heldur SSV úti </a:t>
            </a:r>
            <a:r>
              <a:rPr lang="is-IS" sz="1100" dirty="0" err="1"/>
              <a:t>facebooksíðu</a:t>
            </a:r>
            <a:r>
              <a:rPr lang="is-IS" sz="1100" dirty="0"/>
              <a:t> og vefsjá um Vesturland.  </a:t>
            </a:r>
          </a:p>
          <a:p>
            <a:r>
              <a:rPr lang="is-IS" sz="1100" dirty="0"/>
              <a:t>Árið 2019 skipulagði SSV fræðsluferð fyrir sveitarstjórnarfólk af Vesturlandi til Danmerkur.  Alls tóku 22 þátt í ferðinni þar sem sveitarfélagið </a:t>
            </a:r>
            <a:r>
              <a:rPr lang="is-IS" sz="1100" dirty="0" err="1"/>
              <a:t>Oddsherred</a:t>
            </a:r>
            <a:r>
              <a:rPr lang="is-IS" sz="1100" dirty="0"/>
              <a:t> var heimsótt, </a:t>
            </a:r>
            <a:r>
              <a:rPr lang="is-IS" sz="1100" dirty="0" err="1"/>
              <a:t>Region</a:t>
            </a:r>
            <a:r>
              <a:rPr lang="is-IS" sz="1100" dirty="0"/>
              <a:t> </a:t>
            </a:r>
            <a:r>
              <a:rPr lang="is-IS" sz="1100" dirty="0" err="1"/>
              <a:t>Sjælland</a:t>
            </a:r>
            <a:r>
              <a:rPr lang="is-IS" sz="1100" dirty="0"/>
              <a:t>,  hús atvinnulífsins á Sjálandi, Samband sveitarfélaga í Danmörku og Norræna ráðherranefndin.  Ferðin var bæði gagnleg og fróðleg. </a:t>
            </a:r>
          </a:p>
          <a:p>
            <a:r>
              <a:rPr lang="is-IS" sz="1100" dirty="0"/>
              <a:t>Á árinu 2019 stóð SSV fyrir fundarherferð þar sem úttekt Ólafs Guðmundssonar umferðaröryggisráðgjafa á vegamálum á Vesturlandi var kynnt á alls fjórum fundum í landshlutanum. Þá tók SSV þátt í að skipuleggja fundi og ráðstefnur í samstarfi við sveitarfélög og fleiri aðila.</a:t>
            </a:r>
          </a:p>
          <a:p>
            <a:endParaRPr lang="en-US" sz="1100" dirty="0"/>
          </a:p>
        </p:txBody>
      </p:sp>
      <p:pic>
        <p:nvPicPr>
          <p:cNvPr id="5" name="Content Placeholder 4">
            <a:extLst>
              <a:ext uri="{FF2B5EF4-FFF2-40B4-BE49-F238E27FC236}">
                <a16:creationId xmlns:a16="http://schemas.microsoft.com/office/drawing/2014/main" id="{F85A3845-58A4-45E2-9A74-20D9827B41FA}"/>
              </a:ext>
            </a:extLst>
          </p:cNvPr>
          <p:cNvPicPr>
            <a:picLocks noGrp="1" noChangeAspect="1"/>
          </p:cNvPicPr>
          <p:nvPr>
            <p:ph sz="half" idx="2"/>
          </p:nvPr>
        </p:nvPicPr>
        <p:blipFill rotWithShape="1">
          <a:blip r:embed="rId2"/>
          <a:srcRect l="5562" r="13239" b="2"/>
          <a:stretch/>
        </p:blipFill>
        <p:spPr>
          <a:xfrm>
            <a:off x="6098892" y="2492376"/>
            <a:ext cx="4802404" cy="3563372"/>
          </a:xfrm>
          <a:prstGeom prst="rect">
            <a:avLst/>
          </a:prstGeom>
        </p:spPr>
      </p:pic>
      <p:pic>
        <p:nvPicPr>
          <p:cNvPr id="12" name="Picture 11">
            <a:extLst>
              <a:ext uri="{FF2B5EF4-FFF2-40B4-BE49-F238E27FC236}">
                <a16:creationId xmlns:a16="http://schemas.microsoft.com/office/drawing/2014/main" id="{5D232207-1EEF-45C5-ACE0-4603A7AD0C82}"/>
              </a:ext>
            </a:extLst>
          </p:cNvPr>
          <p:cNvPicPr>
            <a:picLocks noChangeAspect="1"/>
          </p:cNvPicPr>
          <p:nvPr/>
        </p:nvPicPr>
        <p:blipFill>
          <a:blip r:embed="rId3"/>
          <a:stretch>
            <a:fillRect/>
          </a:stretch>
        </p:blipFill>
        <p:spPr>
          <a:xfrm>
            <a:off x="361438" y="5949957"/>
            <a:ext cx="734121" cy="783409"/>
          </a:xfrm>
          <a:prstGeom prst="rect">
            <a:avLst/>
          </a:prstGeom>
        </p:spPr>
      </p:pic>
    </p:spTree>
    <p:extLst>
      <p:ext uri="{BB962C8B-B14F-4D97-AF65-F5344CB8AC3E}">
        <p14:creationId xmlns:p14="http://schemas.microsoft.com/office/powerpoint/2010/main" val="2709712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F0A59F5768534A97D10F2F15B0B8F8" ma:contentTypeVersion="8" ma:contentTypeDescription="Create a new document." ma:contentTypeScope="" ma:versionID="809792577fcdef63158d73719b5f82a9">
  <xsd:schema xmlns:xsd="http://www.w3.org/2001/XMLSchema" xmlns:xs="http://www.w3.org/2001/XMLSchema" xmlns:p="http://schemas.microsoft.com/office/2006/metadata/properties" xmlns:ns3="71e379a5-b0d0-4f0b-b99b-e31023d9cfa2" xmlns:ns4="397e3c80-915c-4c99-b72f-2cc133623d5a" targetNamespace="http://schemas.microsoft.com/office/2006/metadata/properties" ma:root="true" ma:fieldsID="55fdfbe74ab837f6db1756f0d7543c94" ns3:_="" ns4:_="">
    <xsd:import namespace="71e379a5-b0d0-4f0b-b99b-e31023d9cfa2"/>
    <xsd:import namespace="397e3c80-915c-4c99-b72f-2cc133623d5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e379a5-b0d0-4f0b-b99b-e31023d9cfa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7e3c80-915c-4c99-b72f-2cc133623d5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D6418F-0B50-430F-95FD-2090BFBD06F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C68957A-2CCC-4A45-AE91-84DFB62310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e379a5-b0d0-4f0b-b99b-e31023d9cfa2"/>
    <ds:schemaRef ds:uri="397e3c80-915c-4c99-b72f-2cc133623d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EAD175-F730-4F7A-94FA-FC090155B7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1603</TotalTime>
  <Words>2433</Words>
  <Application>Microsoft Office PowerPoint</Application>
  <PresentationFormat>Widescreen</PresentationFormat>
  <Paragraphs>176</Paragraphs>
  <Slides>22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Segoe UI</vt:lpstr>
      <vt:lpstr>Segoe UI Light</vt:lpstr>
      <vt:lpstr>Office Theme</vt:lpstr>
      <vt:lpstr>Ársskýrsla </vt:lpstr>
      <vt:lpstr>  </vt:lpstr>
      <vt:lpstr>Lög og markmið SSV</vt:lpstr>
      <vt:lpstr>Aðalfundur SSV 2019</vt:lpstr>
      <vt:lpstr>Haustþing 2019 í Snæfellsbæ</vt:lpstr>
      <vt:lpstr>Stjórn SSV</vt:lpstr>
      <vt:lpstr>Skrifstofa og starfsfólk SSV</vt:lpstr>
      <vt:lpstr>Samstarf og hagsmunagæsla </vt:lpstr>
      <vt:lpstr>Fræðsla og upplýsingamiðlun</vt:lpstr>
      <vt:lpstr>Stefnumótun</vt:lpstr>
      <vt:lpstr>Sóknaráætlun Vesturlands</vt:lpstr>
      <vt:lpstr>Áhersluverkefni 2019</vt:lpstr>
      <vt:lpstr>Uppbyggingarsjóður</vt:lpstr>
      <vt:lpstr>PowerPoint Presentation</vt:lpstr>
      <vt:lpstr>Atvinnuráðgjöf </vt:lpstr>
      <vt:lpstr>Verkefni atvinnuráðgjafar eru fjölbreytt</vt:lpstr>
      <vt:lpstr>Verkefni atvinnuráðgjafar eru fjölbreytt</vt:lpstr>
      <vt:lpstr>Verkefni atvinnuráðgjafar eru fjölbreytt</vt:lpstr>
      <vt:lpstr>Menningar- og velferðarmál</vt:lpstr>
      <vt:lpstr>Almenningssamgöngur</vt:lpstr>
      <vt:lpstr>Málefni fatlaðra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Ársskýrsla </dc:title>
  <dc:creator>Páll Snævar Brynjarsson</dc:creator>
  <cp:lastModifiedBy>Svala Svavarsdóttir</cp:lastModifiedBy>
  <cp:revision>1</cp:revision>
  <dcterms:created xsi:type="dcterms:W3CDTF">2020-05-29T15:27:26Z</dcterms:created>
  <dcterms:modified xsi:type="dcterms:W3CDTF">2020-06-15T11:33:57Z</dcterms:modified>
</cp:coreProperties>
</file>